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3004800" cy="9753600"/>
  <p:notesSz cx="130048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32479" y="3733800"/>
            <a:ext cx="6339840" cy="66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00054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00054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00054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00054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07179" y="4165600"/>
            <a:ext cx="4790440" cy="66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00054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599"/>
                </a:lnTo>
                <a:lnTo>
                  <a:pt x="0" y="9753599"/>
                </a:lnTo>
                <a:lnTo>
                  <a:pt x="0" y="0"/>
                </a:lnTo>
                <a:close/>
              </a:path>
            </a:pathLst>
          </a:custGeom>
          <a:solidFill>
            <a:srgbClr val="FAF9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9100" y="4470400"/>
            <a:ext cx="453707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¿Qué</a:t>
            </a:r>
            <a:r>
              <a:rPr dirty="0" spc="-455"/>
              <a:t> </a:t>
            </a:r>
            <a:r>
              <a:rPr dirty="0" spc="165"/>
              <a:t>es</a:t>
            </a:r>
            <a:r>
              <a:rPr dirty="0" spc="-450"/>
              <a:t> </a:t>
            </a:r>
            <a:r>
              <a:rPr dirty="0" spc="90"/>
              <a:t>el</a:t>
            </a:r>
            <a:r>
              <a:rPr dirty="0" u="heavy" spc="-830">
                <a:uFill>
                  <a:solidFill>
                    <a:srgbClr val="F64A0C"/>
                  </a:solidFill>
                </a:uFill>
              </a:rPr>
              <a:t> </a:t>
            </a:r>
            <a:r>
              <a:rPr dirty="0" u="heavy" spc="60">
                <a:uFill>
                  <a:solidFill>
                    <a:srgbClr val="F64A0C"/>
                  </a:solidFill>
                </a:uFill>
              </a:rPr>
              <a:t>Diseño?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431800"/>
            <a:ext cx="12700000" cy="932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0" y="660400"/>
            <a:ext cx="8432800" cy="843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100" y="2209800"/>
            <a:ext cx="11150600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8600" y="685800"/>
            <a:ext cx="238633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5">
                <a:solidFill>
                  <a:srgbClr val="4A61A8"/>
                </a:solidFill>
              </a:rPr>
              <a:t>Co</a:t>
            </a:r>
            <a:r>
              <a:rPr dirty="0" sz="3400" spc="-60">
                <a:solidFill>
                  <a:srgbClr val="4A61A8"/>
                </a:solidFill>
              </a:rPr>
              <a:t>n</a:t>
            </a:r>
            <a:r>
              <a:rPr dirty="0" sz="3400" spc="-65">
                <a:solidFill>
                  <a:srgbClr val="4A61A8"/>
                </a:solidFill>
              </a:rPr>
              <a:t>tinuidad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2857500" y="2628900"/>
            <a:ext cx="7289800" cy="553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0" y="3733800"/>
            <a:ext cx="3606800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0F1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29100" y="1231900"/>
            <a:ext cx="4546600" cy="728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3200" y="685800"/>
            <a:ext cx="245046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80">
                <a:solidFill>
                  <a:srgbClr val="4A61A8"/>
                </a:solidFill>
              </a:rPr>
              <a:t>Cerramiento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1092200" y="1041400"/>
            <a:ext cx="10820400" cy="822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0600" y="2971800"/>
            <a:ext cx="3403600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7400" y="2870200"/>
            <a:ext cx="6350000" cy="613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7500" y="685800"/>
            <a:ext cx="219773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90">
                <a:solidFill>
                  <a:srgbClr val="4A61A8"/>
                </a:solidFill>
              </a:rPr>
              <a:t>Proximidad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1879600" y="1739900"/>
            <a:ext cx="9245600" cy="703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0" y="4229100"/>
            <a:ext cx="610552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funcionalidad </a:t>
            </a:r>
            <a:r>
              <a:rPr dirty="0" spc="-70" b="0">
                <a:latin typeface="Arial"/>
                <a:cs typeface="Arial"/>
              </a:rPr>
              <a:t>y</a:t>
            </a:r>
            <a:r>
              <a:rPr dirty="0" spc="-370" b="0">
                <a:latin typeface="Arial"/>
                <a:cs typeface="Arial"/>
              </a:rPr>
              <a:t> </a:t>
            </a:r>
            <a:r>
              <a:rPr dirty="0" spc="50"/>
              <a:t>estética</a:t>
            </a:r>
          </a:p>
        </p:txBody>
      </p:sp>
      <p:sp>
        <p:nvSpPr>
          <p:cNvPr id="3" name="object 3"/>
          <p:cNvSpPr/>
          <p:nvPr/>
        </p:nvSpPr>
        <p:spPr>
          <a:xfrm>
            <a:off x="4703457" y="3778021"/>
            <a:ext cx="168884" cy="168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32460" y="3778021"/>
            <a:ext cx="168881" cy="168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61318" y="3349185"/>
            <a:ext cx="3283585" cy="471805"/>
          </a:xfrm>
          <a:custGeom>
            <a:avLst/>
            <a:gdLst/>
            <a:ahLst/>
            <a:cxnLst/>
            <a:rect l="l" t="t" r="r" b="b"/>
            <a:pathLst>
              <a:path w="3283584" h="471804">
                <a:moveTo>
                  <a:pt x="0" y="471528"/>
                </a:moveTo>
                <a:lnTo>
                  <a:pt x="47536" y="445362"/>
                </a:lnTo>
                <a:lnTo>
                  <a:pt x="95035" y="419943"/>
                </a:lnTo>
                <a:lnTo>
                  <a:pt x="142497" y="395270"/>
                </a:lnTo>
                <a:lnTo>
                  <a:pt x="189922" y="371345"/>
                </a:lnTo>
                <a:lnTo>
                  <a:pt x="237310" y="348167"/>
                </a:lnTo>
                <a:lnTo>
                  <a:pt x="284661" y="325735"/>
                </a:lnTo>
                <a:lnTo>
                  <a:pt x="331976" y="304050"/>
                </a:lnTo>
                <a:lnTo>
                  <a:pt x="379253" y="283112"/>
                </a:lnTo>
                <a:lnTo>
                  <a:pt x="426494" y="262921"/>
                </a:lnTo>
                <a:lnTo>
                  <a:pt x="473697" y="243477"/>
                </a:lnTo>
                <a:lnTo>
                  <a:pt x="520864" y="224780"/>
                </a:lnTo>
                <a:lnTo>
                  <a:pt x="567993" y="206830"/>
                </a:lnTo>
                <a:lnTo>
                  <a:pt x="615086" y="189626"/>
                </a:lnTo>
                <a:lnTo>
                  <a:pt x="662141" y="173169"/>
                </a:lnTo>
                <a:lnTo>
                  <a:pt x="709160" y="157460"/>
                </a:lnTo>
                <a:lnTo>
                  <a:pt x="756142" y="142497"/>
                </a:lnTo>
                <a:lnTo>
                  <a:pt x="803087" y="128281"/>
                </a:lnTo>
                <a:lnTo>
                  <a:pt x="849995" y="114811"/>
                </a:lnTo>
                <a:lnTo>
                  <a:pt x="896866" y="102089"/>
                </a:lnTo>
                <a:lnTo>
                  <a:pt x="943700" y="90114"/>
                </a:lnTo>
                <a:lnTo>
                  <a:pt x="990497" y="78885"/>
                </a:lnTo>
                <a:lnTo>
                  <a:pt x="1037257" y="68403"/>
                </a:lnTo>
                <a:lnTo>
                  <a:pt x="1083980" y="58668"/>
                </a:lnTo>
                <a:lnTo>
                  <a:pt x="1130666" y="49680"/>
                </a:lnTo>
                <a:lnTo>
                  <a:pt x="1177315" y="41439"/>
                </a:lnTo>
                <a:lnTo>
                  <a:pt x="1223927" y="33945"/>
                </a:lnTo>
                <a:lnTo>
                  <a:pt x="1270503" y="27198"/>
                </a:lnTo>
                <a:lnTo>
                  <a:pt x="1317041" y="21197"/>
                </a:lnTo>
                <a:lnTo>
                  <a:pt x="1363543" y="15944"/>
                </a:lnTo>
                <a:lnTo>
                  <a:pt x="1410007" y="11437"/>
                </a:lnTo>
                <a:lnTo>
                  <a:pt x="1456435" y="7677"/>
                </a:lnTo>
                <a:lnTo>
                  <a:pt x="1502825" y="4664"/>
                </a:lnTo>
                <a:lnTo>
                  <a:pt x="1549179" y="2398"/>
                </a:lnTo>
                <a:lnTo>
                  <a:pt x="1595495" y="878"/>
                </a:lnTo>
                <a:lnTo>
                  <a:pt x="1641775" y="106"/>
                </a:lnTo>
                <a:lnTo>
                  <a:pt x="1688018" y="80"/>
                </a:lnTo>
                <a:lnTo>
                  <a:pt x="1734223" y="802"/>
                </a:lnTo>
                <a:lnTo>
                  <a:pt x="1780392" y="2270"/>
                </a:lnTo>
                <a:lnTo>
                  <a:pt x="1826524" y="4485"/>
                </a:lnTo>
                <a:lnTo>
                  <a:pt x="1872619" y="7447"/>
                </a:lnTo>
                <a:lnTo>
                  <a:pt x="1918677" y="11156"/>
                </a:lnTo>
                <a:lnTo>
                  <a:pt x="1964698" y="15611"/>
                </a:lnTo>
                <a:lnTo>
                  <a:pt x="2010682" y="20814"/>
                </a:lnTo>
                <a:lnTo>
                  <a:pt x="2056629" y="26763"/>
                </a:lnTo>
                <a:lnTo>
                  <a:pt x="2102539" y="33459"/>
                </a:lnTo>
                <a:lnTo>
                  <a:pt x="2148412" y="40902"/>
                </a:lnTo>
                <a:lnTo>
                  <a:pt x="2194248" y="49092"/>
                </a:lnTo>
                <a:lnTo>
                  <a:pt x="2240048" y="58029"/>
                </a:lnTo>
                <a:lnTo>
                  <a:pt x="2285810" y="67713"/>
                </a:lnTo>
                <a:lnTo>
                  <a:pt x="2331535" y="78143"/>
                </a:lnTo>
                <a:lnTo>
                  <a:pt x="2377224" y="89321"/>
                </a:lnTo>
                <a:lnTo>
                  <a:pt x="2422875" y="101245"/>
                </a:lnTo>
                <a:lnTo>
                  <a:pt x="2468489" y="113916"/>
                </a:lnTo>
                <a:lnTo>
                  <a:pt x="2514067" y="127334"/>
                </a:lnTo>
                <a:lnTo>
                  <a:pt x="2559607" y="141499"/>
                </a:lnTo>
                <a:lnTo>
                  <a:pt x="2605111" y="156411"/>
                </a:lnTo>
                <a:lnTo>
                  <a:pt x="2650578" y="172070"/>
                </a:lnTo>
                <a:lnTo>
                  <a:pt x="2696007" y="188475"/>
                </a:lnTo>
                <a:lnTo>
                  <a:pt x="2741400" y="205628"/>
                </a:lnTo>
                <a:lnTo>
                  <a:pt x="2786756" y="223527"/>
                </a:lnTo>
                <a:lnTo>
                  <a:pt x="2832074" y="242173"/>
                </a:lnTo>
                <a:lnTo>
                  <a:pt x="2877356" y="261566"/>
                </a:lnTo>
                <a:lnTo>
                  <a:pt x="2922601" y="281706"/>
                </a:lnTo>
                <a:lnTo>
                  <a:pt x="2967809" y="302592"/>
                </a:lnTo>
                <a:lnTo>
                  <a:pt x="3012980" y="324226"/>
                </a:lnTo>
                <a:lnTo>
                  <a:pt x="3058114" y="346606"/>
                </a:lnTo>
                <a:lnTo>
                  <a:pt x="3103211" y="369734"/>
                </a:lnTo>
                <a:lnTo>
                  <a:pt x="3148271" y="393608"/>
                </a:lnTo>
                <a:lnTo>
                  <a:pt x="3193294" y="418229"/>
                </a:lnTo>
                <a:lnTo>
                  <a:pt x="3238280" y="443597"/>
                </a:lnTo>
                <a:lnTo>
                  <a:pt x="3283229" y="469712"/>
                </a:lnTo>
              </a:path>
            </a:pathLst>
          </a:custGeom>
          <a:ln w="50800">
            <a:solidFill>
              <a:srgbClr val="F64A0C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2908300"/>
            <a:ext cx="3556000" cy="393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1800" y="4533900"/>
            <a:ext cx="12141200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94300" y="3327400"/>
            <a:ext cx="2616200" cy="309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92700" y="685800"/>
            <a:ext cx="281749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95">
                <a:solidFill>
                  <a:srgbClr val="4A61A8"/>
                </a:solidFill>
              </a:rPr>
              <a:t>Fondo </a:t>
            </a:r>
            <a:r>
              <a:rPr dirty="0" sz="3400" spc="-15">
                <a:solidFill>
                  <a:srgbClr val="4A61A8"/>
                </a:solidFill>
              </a:rPr>
              <a:t>y</a:t>
            </a:r>
            <a:r>
              <a:rPr dirty="0" sz="3400" spc="-715">
                <a:solidFill>
                  <a:srgbClr val="4A61A8"/>
                </a:solidFill>
              </a:rPr>
              <a:t> </a:t>
            </a:r>
            <a:r>
              <a:rPr dirty="0" sz="3400" spc="-80">
                <a:solidFill>
                  <a:srgbClr val="4A61A8"/>
                </a:solidFill>
              </a:rPr>
              <a:t>Figura</a:t>
            </a:r>
            <a:endParaRPr sz="3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200" y="4025900"/>
            <a:ext cx="36576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00" y="1066800"/>
            <a:ext cx="10160000" cy="762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1500" y="4229100"/>
            <a:ext cx="423164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/>
              <a:t>BALANCE</a:t>
            </a:r>
            <a:r>
              <a:rPr dirty="0" spc="-555"/>
              <a:t> </a:t>
            </a:r>
            <a:r>
              <a:rPr dirty="0" spc="60"/>
              <a:t>VISUAL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015695"/>
            <a:ext cx="13004800" cy="2738120"/>
          </a:xfrm>
          <a:custGeom>
            <a:avLst/>
            <a:gdLst/>
            <a:ahLst/>
            <a:cxnLst/>
            <a:rect l="l" t="t" r="r" b="b"/>
            <a:pathLst>
              <a:path w="13004800" h="2738120">
                <a:moveTo>
                  <a:pt x="0" y="0"/>
                </a:moveTo>
                <a:lnTo>
                  <a:pt x="13004800" y="0"/>
                </a:lnTo>
                <a:lnTo>
                  <a:pt x="13004800" y="2737904"/>
                </a:lnTo>
                <a:lnTo>
                  <a:pt x="0" y="2737904"/>
                </a:lnTo>
                <a:lnTo>
                  <a:pt x="0" y="0"/>
                </a:lnTo>
                <a:close/>
              </a:path>
            </a:pathLst>
          </a:custGeom>
          <a:solidFill>
            <a:srgbClr val="4B61A8">
              <a:alpha val="4648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64000" y="2133600"/>
            <a:ext cx="487680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2400" y="1005814"/>
            <a:ext cx="0" cy="5946140"/>
          </a:xfrm>
          <a:custGeom>
            <a:avLst/>
            <a:gdLst/>
            <a:ahLst/>
            <a:cxnLst/>
            <a:rect l="l" t="t" r="r" b="b"/>
            <a:pathLst>
              <a:path w="0" h="5946140">
                <a:moveTo>
                  <a:pt x="0" y="0"/>
                </a:moveTo>
                <a:lnTo>
                  <a:pt x="0" y="5945949"/>
                </a:lnTo>
              </a:path>
            </a:pathLst>
          </a:custGeom>
          <a:ln w="101600">
            <a:solidFill>
              <a:srgbClr val="F64A0C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58593" y="7020585"/>
            <a:ext cx="8764270" cy="0"/>
          </a:xfrm>
          <a:custGeom>
            <a:avLst/>
            <a:gdLst/>
            <a:ahLst/>
            <a:cxnLst/>
            <a:rect l="l" t="t" r="r" b="b"/>
            <a:pathLst>
              <a:path w="8764270" h="0">
                <a:moveTo>
                  <a:pt x="8763800" y="0"/>
                </a:moveTo>
                <a:lnTo>
                  <a:pt x="0" y="0"/>
                </a:lnTo>
              </a:path>
            </a:pathLst>
          </a:custGeom>
          <a:ln w="101600">
            <a:solidFill>
              <a:srgbClr val="000549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2700" y="711200"/>
            <a:ext cx="10439400" cy="723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44600" y="8851900"/>
            <a:ext cx="1832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latin typeface="Arial"/>
                <a:cs typeface="Arial"/>
              </a:rPr>
              <a:t>Wassily</a:t>
            </a:r>
            <a:r>
              <a:rPr dirty="0" sz="1800" spc="-21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Kandinsky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8000" y="1511300"/>
            <a:ext cx="9448800" cy="718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5333" y="1612900"/>
            <a:ext cx="3228975" cy="1955800"/>
          </a:xfrm>
          <a:custGeom>
            <a:avLst/>
            <a:gdLst/>
            <a:ahLst/>
            <a:cxnLst/>
            <a:rect l="l" t="t" r="r" b="b"/>
            <a:pathLst>
              <a:path w="3228975" h="1955800">
                <a:moveTo>
                  <a:pt x="0" y="0"/>
                </a:moveTo>
                <a:lnTo>
                  <a:pt x="3228771" y="0"/>
                </a:lnTo>
                <a:lnTo>
                  <a:pt x="3228771" y="1955800"/>
                </a:lnTo>
                <a:lnTo>
                  <a:pt x="0" y="1955800"/>
                </a:lnTo>
                <a:lnTo>
                  <a:pt x="0" y="0"/>
                </a:lnTo>
                <a:close/>
              </a:path>
            </a:pathLst>
          </a:custGeom>
          <a:solidFill>
            <a:srgbClr val="1CCED8">
              <a:alpha val="220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00694" y="1612900"/>
            <a:ext cx="3228975" cy="1955800"/>
          </a:xfrm>
          <a:custGeom>
            <a:avLst/>
            <a:gdLst/>
            <a:ahLst/>
            <a:cxnLst/>
            <a:rect l="l" t="t" r="r" b="b"/>
            <a:pathLst>
              <a:path w="3228975" h="1955800">
                <a:moveTo>
                  <a:pt x="0" y="0"/>
                </a:moveTo>
                <a:lnTo>
                  <a:pt x="3228771" y="0"/>
                </a:lnTo>
                <a:lnTo>
                  <a:pt x="3228771" y="1955800"/>
                </a:lnTo>
                <a:lnTo>
                  <a:pt x="0" y="1955800"/>
                </a:lnTo>
                <a:lnTo>
                  <a:pt x="0" y="0"/>
                </a:lnTo>
                <a:close/>
              </a:path>
            </a:pathLst>
          </a:custGeom>
          <a:solidFill>
            <a:srgbClr val="1CCED8">
              <a:alpha val="220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549900" y="2108200"/>
            <a:ext cx="20262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549"/>
                </a:solidFill>
                <a:latin typeface="Trebuchet MS"/>
                <a:cs typeface="Trebuchet MS"/>
              </a:rPr>
              <a:t>Diseño</a:t>
            </a:r>
            <a:r>
              <a:rPr dirty="0" sz="2400" spc="-305" b="1">
                <a:solidFill>
                  <a:srgbClr val="000549"/>
                </a:solidFill>
                <a:latin typeface="Trebuchet MS"/>
                <a:cs typeface="Trebuchet MS"/>
              </a:rPr>
              <a:t> </a:t>
            </a:r>
            <a:r>
              <a:rPr dirty="0" sz="2400" spc="-40" b="1">
                <a:solidFill>
                  <a:srgbClr val="000549"/>
                </a:solidFill>
                <a:latin typeface="Trebuchet MS"/>
                <a:cs typeface="Trebuchet MS"/>
              </a:rPr>
              <a:t>Gráfico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5333" y="2029460"/>
            <a:ext cx="32289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6765" marR="1096645">
              <a:lnSpc>
                <a:spcPct val="125000"/>
              </a:lnSpc>
              <a:spcBef>
                <a:spcPts val="100"/>
              </a:spcBef>
            </a:pPr>
            <a:r>
              <a:rPr dirty="0" sz="2400" spc="-20">
                <a:latin typeface="Arial"/>
                <a:cs typeface="Arial"/>
              </a:rPr>
              <a:t>Marketing  </a:t>
            </a:r>
            <a:r>
              <a:rPr dirty="0" sz="2400" spc="-260">
                <a:latin typeface="Arial"/>
                <a:cs typeface="Arial"/>
              </a:rPr>
              <a:t>P</a:t>
            </a:r>
            <a:r>
              <a:rPr dirty="0" sz="2400" spc="-35">
                <a:latin typeface="Arial"/>
                <a:cs typeface="Arial"/>
              </a:rPr>
              <a:t>ublicidad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00694" y="1800860"/>
            <a:ext cx="322897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1875" marR="812165">
              <a:lnSpc>
                <a:spcPct val="125000"/>
              </a:lnSpc>
              <a:spcBef>
                <a:spcPts val="100"/>
              </a:spcBef>
            </a:pPr>
            <a:r>
              <a:rPr dirty="0" sz="2400" spc="30">
                <a:latin typeface="Arial"/>
                <a:cs typeface="Arial"/>
              </a:rPr>
              <a:t>Arte  </a:t>
            </a:r>
            <a:r>
              <a:rPr dirty="0" sz="2400" spc="-35">
                <a:latin typeface="Arial"/>
                <a:cs typeface="Arial"/>
              </a:rPr>
              <a:t>Ilu</a:t>
            </a:r>
            <a:r>
              <a:rPr dirty="0" sz="2400" spc="-80">
                <a:latin typeface="Arial"/>
                <a:cs typeface="Arial"/>
              </a:rPr>
              <a:t>s</a:t>
            </a:r>
            <a:r>
              <a:rPr dirty="0" sz="2400" spc="130">
                <a:latin typeface="Arial"/>
                <a:cs typeface="Arial"/>
              </a:rPr>
              <a:t>t</a:t>
            </a:r>
            <a:r>
              <a:rPr dirty="0" sz="2400" spc="95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ación  </a:t>
            </a:r>
            <a:r>
              <a:rPr dirty="0" sz="2400" spc="-35">
                <a:latin typeface="Arial"/>
                <a:cs typeface="Arial"/>
              </a:rPr>
              <a:t>Fotografía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33530" y="2945764"/>
            <a:ext cx="3246120" cy="0"/>
          </a:xfrm>
          <a:custGeom>
            <a:avLst/>
            <a:gdLst/>
            <a:ahLst/>
            <a:cxnLst/>
            <a:rect l="l" t="t" r="r" b="b"/>
            <a:pathLst>
              <a:path w="3246120" h="0">
                <a:moveTo>
                  <a:pt x="0" y="0"/>
                </a:moveTo>
                <a:lnTo>
                  <a:pt x="3246069" y="0"/>
                </a:lnTo>
              </a:path>
            </a:pathLst>
          </a:custGeom>
          <a:ln w="38100">
            <a:solidFill>
              <a:srgbClr val="F64A0C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222500" y="556259"/>
            <a:ext cx="1936750" cy="81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300" marR="5080" indent="-101600">
              <a:lnSpc>
                <a:spcPct val="107600"/>
              </a:lnSpc>
              <a:spcBef>
                <a:spcPts val="100"/>
              </a:spcBef>
            </a:pPr>
            <a:r>
              <a:rPr dirty="0" sz="2400" spc="-50" b="1">
                <a:solidFill>
                  <a:srgbClr val="1CCED8"/>
                </a:solidFill>
                <a:latin typeface="Trebuchet MS"/>
                <a:cs typeface="Trebuchet MS"/>
              </a:rPr>
              <a:t>Funcionalidad  </a:t>
            </a:r>
            <a:r>
              <a:rPr dirty="0" sz="2400" spc="-65" b="1">
                <a:solidFill>
                  <a:srgbClr val="1CCED8"/>
                </a:solidFill>
                <a:latin typeface="Trebuchet MS"/>
                <a:cs typeface="Trebuchet MS"/>
              </a:rPr>
              <a:t>&amp;</a:t>
            </a:r>
            <a:r>
              <a:rPr dirty="0" sz="2400" spc="-270" b="1">
                <a:solidFill>
                  <a:srgbClr val="1CCED8"/>
                </a:solidFill>
                <a:latin typeface="Trebuchet MS"/>
                <a:cs typeface="Trebuchet MS"/>
              </a:rPr>
              <a:t> </a:t>
            </a:r>
            <a:r>
              <a:rPr dirty="0" sz="2400" spc="5" b="1">
                <a:solidFill>
                  <a:srgbClr val="1CCED8"/>
                </a:solidFill>
                <a:latin typeface="Trebuchet MS"/>
                <a:cs typeface="Trebuchet MS"/>
              </a:rPr>
              <a:t>Estrategia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42400" y="556259"/>
            <a:ext cx="1548765" cy="81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500" marR="5080" indent="-50800">
              <a:lnSpc>
                <a:spcPct val="107600"/>
              </a:lnSpc>
              <a:spcBef>
                <a:spcPts val="100"/>
              </a:spcBef>
            </a:pPr>
            <a:r>
              <a:rPr dirty="0" sz="2400" spc="-50" b="1">
                <a:solidFill>
                  <a:srgbClr val="1CCED8"/>
                </a:solidFill>
                <a:latin typeface="Trebuchet MS"/>
                <a:cs typeface="Trebuchet MS"/>
              </a:rPr>
              <a:t>P</a:t>
            </a:r>
            <a:r>
              <a:rPr dirty="0" sz="2400" spc="-114" b="1">
                <a:solidFill>
                  <a:srgbClr val="1CCED8"/>
                </a:solidFill>
                <a:latin typeface="Trebuchet MS"/>
                <a:cs typeface="Trebuchet MS"/>
              </a:rPr>
              <a:t>e</a:t>
            </a:r>
            <a:r>
              <a:rPr dirty="0" sz="2400" spc="-145" b="1">
                <a:solidFill>
                  <a:srgbClr val="1CCED8"/>
                </a:solidFill>
                <a:latin typeface="Trebuchet MS"/>
                <a:cs typeface="Trebuchet MS"/>
              </a:rPr>
              <a:t>r</a:t>
            </a:r>
            <a:r>
              <a:rPr dirty="0" sz="2400" spc="-35" b="1">
                <a:solidFill>
                  <a:srgbClr val="1CCED8"/>
                </a:solidFill>
                <a:latin typeface="Trebuchet MS"/>
                <a:cs typeface="Trebuchet MS"/>
              </a:rPr>
              <a:t>cepción  </a:t>
            </a:r>
            <a:r>
              <a:rPr dirty="0" sz="2400" spc="-65" b="1">
                <a:solidFill>
                  <a:srgbClr val="1CCED8"/>
                </a:solidFill>
                <a:latin typeface="Trebuchet MS"/>
                <a:cs typeface="Trebuchet MS"/>
              </a:rPr>
              <a:t>&amp;</a:t>
            </a:r>
            <a:r>
              <a:rPr dirty="0" sz="2400" spc="-280" b="1">
                <a:solidFill>
                  <a:srgbClr val="1CCED8"/>
                </a:solidFill>
                <a:latin typeface="Trebuchet MS"/>
                <a:cs typeface="Trebuchet MS"/>
              </a:rPr>
              <a:t> </a:t>
            </a:r>
            <a:r>
              <a:rPr dirty="0" sz="2400" spc="15" b="1">
                <a:solidFill>
                  <a:srgbClr val="1CCED8"/>
                </a:solidFill>
                <a:latin typeface="Trebuchet MS"/>
                <a:cs typeface="Trebuchet MS"/>
              </a:rPr>
              <a:t>Estética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5333" y="3644900"/>
            <a:ext cx="3228975" cy="1955800"/>
          </a:xfrm>
          <a:custGeom>
            <a:avLst/>
            <a:gdLst/>
            <a:ahLst/>
            <a:cxnLst/>
            <a:rect l="l" t="t" r="r" b="b"/>
            <a:pathLst>
              <a:path w="3228975" h="1955800">
                <a:moveTo>
                  <a:pt x="0" y="0"/>
                </a:moveTo>
                <a:lnTo>
                  <a:pt x="3228771" y="0"/>
                </a:lnTo>
                <a:lnTo>
                  <a:pt x="3228771" y="1955800"/>
                </a:lnTo>
                <a:lnTo>
                  <a:pt x="0" y="1955800"/>
                </a:lnTo>
                <a:lnTo>
                  <a:pt x="0" y="0"/>
                </a:lnTo>
                <a:close/>
              </a:path>
            </a:pathLst>
          </a:custGeom>
          <a:solidFill>
            <a:srgbClr val="1CCED8">
              <a:alpha val="220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00694" y="3644900"/>
            <a:ext cx="3228975" cy="1955800"/>
          </a:xfrm>
          <a:custGeom>
            <a:avLst/>
            <a:gdLst/>
            <a:ahLst/>
            <a:cxnLst/>
            <a:rect l="l" t="t" r="r" b="b"/>
            <a:pathLst>
              <a:path w="3228975" h="1955800">
                <a:moveTo>
                  <a:pt x="0" y="0"/>
                </a:moveTo>
                <a:lnTo>
                  <a:pt x="3228771" y="0"/>
                </a:lnTo>
                <a:lnTo>
                  <a:pt x="3228771" y="1955800"/>
                </a:lnTo>
                <a:lnTo>
                  <a:pt x="0" y="1955800"/>
                </a:lnTo>
                <a:lnTo>
                  <a:pt x="0" y="0"/>
                </a:lnTo>
                <a:close/>
              </a:path>
            </a:pathLst>
          </a:custGeom>
          <a:solidFill>
            <a:srgbClr val="1CCED8">
              <a:alpha val="220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19700" y="3807459"/>
            <a:ext cx="2689860" cy="81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60400">
              <a:lnSpc>
                <a:spcPct val="1076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549"/>
                </a:solidFill>
                <a:latin typeface="Trebuchet MS"/>
                <a:cs typeface="Trebuchet MS"/>
              </a:rPr>
              <a:t>Diseño </a:t>
            </a:r>
            <a:r>
              <a:rPr dirty="0" sz="2400" spc="-40" b="1">
                <a:solidFill>
                  <a:srgbClr val="000549"/>
                </a:solidFill>
                <a:latin typeface="Trebuchet MS"/>
                <a:cs typeface="Trebuchet MS"/>
              </a:rPr>
              <a:t>de  </a:t>
            </a:r>
            <a:r>
              <a:rPr dirty="0" sz="2400" spc="-15" b="1">
                <a:solidFill>
                  <a:srgbClr val="000549"/>
                </a:solidFill>
                <a:latin typeface="Trebuchet MS"/>
                <a:cs typeface="Trebuchet MS"/>
              </a:rPr>
              <a:t>Productos</a:t>
            </a:r>
            <a:r>
              <a:rPr dirty="0" sz="2400" spc="-275" b="1">
                <a:solidFill>
                  <a:srgbClr val="000549"/>
                </a:solidFill>
                <a:latin typeface="Trebuchet MS"/>
                <a:cs typeface="Trebuchet MS"/>
              </a:rPr>
              <a:t> </a:t>
            </a:r>
            <a:r>
              <a:rPr dirty="0" sz="2400" b="1">
                <a:solidFill>
                  <a:srgbClr val="000549"/>
                </a:solidFill>
                <a:latin typeface="Trebuchet MS"/>
                <a:cs typeface="Trebuchet MS"/>
              </a:rPr>
              <a:t>digitales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5333" y="4061459"/>
            <a:ext cx="32289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5165" marR="739775">
              <a:lnSpc>
                <a:spcPct val="125000"/>
              </a:lnSpc>
              <a:spcBef>
                <a:spcPts val="100"/>
              </a:spcBef>
            </a:pPr>
            <a:r>
              <a:rPr dirty="0" sz="2400" spc="-28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r</a:t>
            </a:r>
            <a:r>
              <a:rPr dirty="0" sz="2400" spc="-30">
                <a:latin typeface="Arial"/>
                <a:cs typeface="Arial"/>
              </a:rPr>
              <a:t>og</a:t>
            </a:r>
            <a:r>
              <a:rPr dirty="0" sz="2400" spc="-80">
                <a:latin typeface="Arial"/>
                <a:cs typeface="Arial"/>
              </a:rPr>
              <a:t>r</a:t>
            </a:r>
            <a:r>
              <a:rPr dirty="0" sz="2400" spc="-45">
                <a:latin typeface="Arial"/>
                <a:cs typeface="Arial"/>
              </a:rPr>
              <a:t>amación  </a:t>
            </a:r>
            <a:r>
              <a:rPr dirty="0" sz="2400" spc="-55">
                <a:latin typeface="Arial"/>
                <a:cs typeface="Arial"/>
              </a:rPr>
              <a:t>Usabilidad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00694" y="4061459"/>
            <a:ext cx="3228975" cy="93980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031875">
              <a:lnSpc>
                <a:spcPct val="100000"/>
              </a:lnSpc>
              <a:spcBef>
                <a:spcPts val="820"/>
              </a:spcBef>
            </a:pPr>
            <a:r>
              <a:rPr dirty="0" sz="2400" spc="-160">
                <a:latin typeface="Arial"/>
                <a:cs typeface="Arial"/>
              </a:rPr>
              <a:t>UI</a:t>
            </a:r>
            <a:endParaRPr sz="2400">
              <a:latin typeface="Arial"/>
              <a:cs typeface="Arial"/>
            </a:endParaRPr>
          </a:p>
          <a:p>
            <a:pPr marL="1031875">
              <a:lnSpc>
                <a:spcPct val="100000"/>
              </a:lnSpc>
              <a:spcBef>
                <a:spcPts val="720"/>
              </a:spcBef>
            </a:pPr>
            <a:r>
              <a:rPr dirty="0" sz="2400" spc="-10">
                <a:latin typeface="Arial"/>
                <a:cs typeface="Arial"/>
              </a:rPr>
              <a:t>Ilustración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3530" y="5003800"/>
            <a:ext cx="3246120" cy="0"/>
          </a:xfrm>
          <a:custGeom>
            <a:avLst/>
            <a:gdLst/>
            <a:ahLst/>
            <a:cxnLst/>
            <a:rect l="l" t="t" r="r" b="b"/>
            <a:pathLst>
              <a:path w="3246120" h="0">
                <a:moveTo>
                  <a:pt x="0" y="0"/>
                </a:moveTo>
                <a:lnTo>
                  <a:pt x="3246069" y="0"/>
                </a:lnTo>
              </a:path>
            </a:pathLst>
          </a:custGeom>
          <a:ln w="38100">
            <a:solidFill>
              <a:srgbClr val="F64A0C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75333" y="5676900"/>
            <a:ext cx="3228975" cy="1955800"/>
          </a:xfrm>
          <a:custGeom>
            <a:avLst/>
            <a:gdLst/>
            <a:ahLst/>
            <a:cxnLst/>
            <a:rect l="l" t="t" r="r" b="b"/>
            <a:pathLst>
              <a:path w="3228975" h="1955800">
                <a:moveTo>
                  <a:pt x="0" y="0"/>
                </a:moveTo>
                <a:lnTo>
                  <a:pt x="3228771" y="0"/>
                </a:lnTo>
                <a:lnTo>
                  <a:pt x="3228771" y="1955800"/>
                </a:lnTo>
                <a:lnTo>
                  <a:pt x="0" y="1955800"/>
                </a:lnTo>
                <a:lnTo>
                  <a:pt x="0" y="0"/>
                </a:lnTo>
                <a:close/>
              </a:path>
            </a:pathLst>
          </a:custGeom>
          <a:solidFill>
            <a:srgbClr val="1CCED8">
              <a:alpha val="220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00694" y="5676900"/>
            <a:ext cx="3228975" cy="1955800"/>
          </a:xfrm>
          <a:custGeom>
            <a:avLst/>
            <a:gdLst/>
            <a:ahLst/>
            <a:cxnLst/>
            <a:rect l="l" t="t" r="r" b="b"/>
            <a:pathLst>
              <a:path w="3228975" h="1955800">
                <a:moveTo>
                  <a:pt x="0" y="0"/>
                </a:moveTo>
                <a:lnTo>
                  <a:pt x="3228771" y="0"/>
                </a:lnTo>
                <a:lnTo>
                  <a:pt x="3228771" y="1955800"/>
                </a:lnTo>
                <a:lnTo>
                  <a:pt x="0" y="1955800"/>
                </a:lnTo>
                <a:lnTo>
                  <a:pt x="0" y="0"/>
                </a:lnTo>
                <a:close/>
              </a:path>
            </a:pathLst>
          </a:custGeom>
          <a:solidFill>
            <a:srgbClr val="1CCED8">
              <a:alpha val="220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397500" y="6273800"/>
            <a:ext cx="2342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549"/>
                </a:solidFill>
                <a:latin typeface="Trebuchet MS"/>
                <a:cs typeface="Trebuchet MS"/>
              </a:rPr>
              <a:t>Diseño</a:t>
            </a:r>
            <a:r>
              <a:rPr dirty="0" sz="2400" spc="-300" b="1">
                <a:solidFill>
                  <a:srgbClr val="000549"/>
                </a:solidFill>
                <a:latin typeface="Trebuchet MS"/>
                <a:cs typeface="Trebuchet MS"/>
              </a:rPr>
              <a:t> </a:t>
            </a:r>
            <a:r>
              <a:rPr dirty="0" sz="2400" spc="-30" b="1">
                <a:solidFill>
                  <a:srgbClr val="000549"/>
                </a:solidFill>
                <a:latin typeface="Trebuchet MS"/>
                <a:cs typeface="Trebuchet MS"/>
              </a:rPr>
              <a:t>Industrial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5333" y="5864859"/>
            <a:ext cx="322897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710565" marR="1045210">
              <a:lnSpc>
                <a:spcPct val="125000"/>
              </a:lnSpc>
              <a:spcBef>
                <a:spcPts val="100"/>
              </a:spcBef>
            </a:pPr>
            <a:r>
              <a:rPr dirty="0" sz="2400" spc="-95">
                <a:latin typeface="Arial"/>
                <a:cs typeface="Arial"/>
              </a:rPr>
              <a:t>Ergonomía  </a:t>
            </a:r>
            <a:r>
              <a:rPr dirty="0" sz="2400" spc="-280">
                <a:latin typeface="Arial"/>
                <a:cs typeface="Arial"/>
              </a:rPr>
              <a:t>P</a:t>
            </a:r>
            <a:r>
              <a:rPr dirty="0" sz="2400" spc="-60">
                <a:latin typeface="Arial"/>
                <a:cs typeface="Arial"/>
              </a:rPr>
              <a:t>r</a:t>
            </a:r>
            <a:r>
              <a:rPr dirty="0" sz="2400" spc="-20">
                <a:latin typeface="Arial"/>
                <a:cs typeface="Arial"/>
              </a:rPr>
              <a:t>oducción  </a:t>
            </a:r>
            <a:r>
              <a:rPr dirty="0" sz="2400" spc="-50">
                <a:latin typeface="Arial"/>
                <a:cs typeface="Arial"/>
              </a:rPr>
              <a:t>en</a:t>
            </a:r>
            <a:r>
              <a:rPr dirty="0" sz="2400" spc="-204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serie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00694" y="6093459"/>
            <a:ext cx="32289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1875" marR="789305">
              <a:lnSpc>
                <a:spcPct val="125000"/>
              </a:lnSpc>
              <a:spcBef>
                <a:spcPts val="100"/>
              </a:spcBef>
            </a:pPr>
            <a:r>
              <a:rPr dirty="0" sz="2400" spc="-110">
                <a:latin typeface="Arial"/>
                <a:cs typeface="Arial"/>
              </a:rPr>
              <a:t>M</a:t>
            </a:r>
            <a:r>
              <a:rPr dirty="0" sz="2400" spc="-105">
                <a:latin typeface="Arial"/>
                <a:cs typeface="Arial"/>
              </a:rPr>
              <a:t>a</a:t>
            </a:r>
            <a:r>
              <a:rPr dirty="0" sz="2400" spc="15">
                <a:latin typeface="Arial"/>
                <a:cs typeface="Arial"/>
              </a:rPr>
              <a:t>teriales  </a:t>
            </a:r>
            <a:r>
              <a:rPr dirty="0" sz="2400" spc="-50">
                <a:latin typeface="Arial"/>
                <a:cs typeface="Arial"/>
              </a:rPr>
              <a:t>Acabados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84280" y="6951360"/>
            <a:ext cx="168884" cy="168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33530" y="7035800"/>
            <a:ext cx="3246120" cy="0"/>
          </a:xfrm>
          <a:custGeom>
            <a:avLst/>
            <a:gdLst/>
            <a:ahLst/>
            <a:cxnLst/>
            <a:rect l="l" t="t" r="r" b="b"/>
            <a:pathLst>
              <a:path w="3246120" h="0">
                <a:moveTo>
                  <a:pt x="0" y="0"/>
                </a:moveTo>
                <a:lnTo>
                  <a:pt x="3246069" y="0"/>
                </a:lnTo>
              </a:path>
            </a:pathLst>
          </a:custGeom>
          <a:ln w="38100">
            <a:solidFill>
              <a:srgbClr val="F64A0C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75333" y="7708900"/>
            <a:ext cx="3228975" cy="2044700"/>
          </a:xfrm>
          <a:custGeom>
            <a:avLst/>
            <a:gdLst/>
            <a:ahLst/>
            <a:cxnLst/>
            <a:rect l="l" t="t" r="r" b="b"/>
            <a:pathLst>
              <a:path w="3228975" h="2044700">
                <a:moveTo>
                  <a:pt x="0" y="0"/>
                </a:moveTo>
                <a:lnTo>
                  <a:pt x="3228771" y="0"/>
                </a:lnTo>
                <a:lnTo>
                  <a:pt x="3228771" y="2044700"/>
                </a:lnTo>
                <a:lnTo>
                  <a:pt x="0" y="2044700"/>
                </a:lnTo>
                <a:lnTo>
                  <a:pt x="0" y="0"/>
                </a:lnTo>
                <a:close/>
              </a:path>
            </a:pathLst>
          </a:custGeom>
          <a:solidFill>
            <a:srgbClr val="1CCED8">
              <a:alpha val="220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00694" y="7708900"/>
            <a:ext cx="3228975" cy="2044700"/>
          </a:xfrm>
          <a:custGeom>
            <a:avLst/>
            <a:gdLst/>
            <a:ahLst/>
            <a:cxnLst/>
            <a:rect l="l" t="t" r="r" b="b"/>
            <a:pathLst>
              <a:path w="3228975" h="2044700">
                <a:moveTo>
                  <a:pt x="0" y="0"/>
                </a:moveTo>
                <a:lnTo>
                  <a:pt x="3228771" y="0"/>
                </a:lnTo>
                <a:lnTo>
                  <a:pt x="3228771" y="2044700"/>
                </a:lnTo>
                <a:lnTo>
                  <a:pt x="0" y="2044700"/>
                </a:lnTo>
                <a:lnTo>
                  <a:pt x="0" y="0"/>
                </a:lnTo>
                <a:close/>
              </a:path>
            </a:pathLst>
          </a:custGeom>
          <a:solidFill>
            <a:srgbClr val="1CCED8">
              <a:alpha val="220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702300" y="8305800"/>
            <a:ext cx="173926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0549"/>
                </a:solidFill>
                <a:latin typeface="Trebuchet MS"/>
                <a:cs typeface="Trebuchet MS"/>
              </a:rPr>
              <a:t>Diseño </a:t>
            </a:r>
            <a:r>
              <a:rPr dirty="0" sz="2400" spc="-40" b="1">
                <a:solidFill>
                  <a:srgbClr val="000549"/>
                </a:solidFill>
                <a:latin typeface="Trebuchet MS"/>
                <a:cs typeface="Trebuchet MS"/>
              </a:rPr>
              <a:t>de</a:t>
            </a:r>
            <a:r>
              <a:rPr dirty="0" sz="2400" spc="-555" b="1">
                <a:solidFill>
                  <a:srgbClr val="000549"/>
                </a:solidFill>
                <a:latin typeface="Trebuchet MS"/>
                <a:cs typeface="Trebuchet MS"/>
              </a:rPr>
              <a:t> </a:t>
            </a:r>
            <a:r>
              <a:rPr dirty="0" sz="2400" spc="635" b="1">
                <a:solidFill>
                  <a:srgbClr val="000549"/>
                </a:solidFill>
                <a:latin typeface="Trebuchet MS"/>
                <a:cs typeface="Trebuchet MS"/>
              </a:rPr>
              <a:t>…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84280" y="4919357"/>
            <a:ext cx="168884" cy="168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84280" y="2850921"/>
            <a:ext cx="168884" cy="168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13283" y="6951360"/>
            <a:ext cx="168881" cy="168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113283" y="4919357"/>
            <a:ext cx="168881" cy="168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113283" y="2850921"/>
            <a:ext cx="168881" cy="1688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56200" y="4546600"/>
            <a:ext cx="268224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80" b="1">
                <a:solidFill>
                  <a:srgbClr val="4A61A8"/>
                </a:solidFill>
                <a:latin typeface="Trebuchet MS"/>
                <a:cs typeface="Trebuchet MS"/>
              </a:rPr>
              <a:t>1. </a:t>
            </a:r>
            <a:r>
              <a:rPr dirty="0" sz="3400" spc="50" b="1">
                <a:solidFill>
                  <a:srgbClr val="4A61A8"/>
                </a:solidFill>
                <a:latin typeface="Trebuchet MS"/>
                <a:cs typeface="Trebuchet MS"/>
              </a:rPr>
              <a:t>Peso</a:t>
            </a:r>
            <a:r>
              <a:rPr dirty="0" sz="3400" spc="-580" b="1">
                <a:solidFill>
                  <a:srgbClr val="4A61A8"/>
                </a:solidFill>
                <a:latin typeface="Trebuchet MS"/>
                <a:cs typeface="Trebuchet MS"/>
              </a:rPr>
              <a:t> </a:t>
            </a:r>
            <a:r>
              <a:rPr dirty="0" sz="3400" spc="-25">
                <a:solidFill>
                  <a:srgbClr val="4A61A8"/>
                </a:solidFill>
                <a:latin typeface="Arial"/>
                <a:cs typeface="Arial"/>
              </a:rPr>
              <a:t>Visual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pc="25"/>
              <a:t>Componentes </a:t>
            </a:r>
            <a:r>
              <a:rPr dirty="0" spc="-65"/>
              <a:t>del</a:t>
            </a:r>
            <a:r>
              <a:rPr dirty="0" spc="-915"/>
              <a:t> </a:t>
            </a:r>
            <a:r>
              <a:rPr dirty="0" spc="-15"/>
              <a:t>balance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0800"/>
            <a:ext cx="12700000" cy="965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0800"/>
            <a:ext cx="12700000" cy="965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0800"/>
            <a:ext cx="12700000" cy="965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0800"/>
            <a:ext cx="12700000" cy="965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300" y="50800"/>
            <a:ext cx="12700000" cy="965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1700" y="4546600"/>
            <a:ext cx="358140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80" b="1">
                <a:solidFill>
                  <a:srgbClr val="4A61A8"/>
                </a:solidFill>
                <a:latin typeface="Trebuchet MS"/>
                <a:cs typeface="Trebuchet MS"/>
              </a:rPr>
              <a:t>2. </a:t>
            </a:r>
            <a:r>
              <a:rPr dirty="0" sz="3400" spc="-50" b="1">
                <a:solidFill>
                  <a:srgbClr val="4A61A8"/>
                </a:solidFill>
                <a:latin typeface="Trebuchet MS"/>
                <a:cs typeface="Trebuchet MS"/>
              </a:rPr>
              <a:t>Dirección</a:t>
            </a:r>
            <a:r>
              <a:rPr dirty="0" sz="3400" spc="-545" b="1">
                <a:solidFill>
                  <a:srgbClr val="4A61A8"/>
                </a:solidFill>
                <a:latin typeface="Trebuchet MS"/>
                <a:cs typeface="Trebuchet MS"/>
              </a:rPr>
              <a:t> </a:t>
            </a:r>
            <a:r>
              <a:rPr dirty="0" sz="3400" spc="-25">
                <a:solidFill>
                  <a:srgbClr val="4A61A8"/>
                </a:solidFill>
                <a:latin typeface="Arial"/>
                <a:cs typeface="Arial"/>
              </a:rPr>
              <a:t>Visual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pc="25"/>
              <a:t>Componentes </a:t>
            </a:r>
            <a:r>
              <a:rPr dirty="0" spc="-65"/>
              <a:t>del</a:t>
            </a:r>
            <a:r>
              <a:rPr dirty="0" spc="-915"/>
              <a:t> </a:t>
            </a:r>
            <a:r>
              <a:rPr dirty="0" spc="-15"/>
              <a:t>balance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7700" y="4165600"/>
            <a:ext cx="407733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Tipos </a:t>
            </a:r>
            <a:r>
              <a:rPr dirty="0" spc="-40"/>
              <a:t>de</a:t>
            </a:r>
            <a:r>
              <a:rPr dirty="0" spc="-880"/>
              <a:t> </a:t>
            </a:r>
            <a:r>
              <a:rPr dirty="0" spc="-15"/>
              <a:t>balance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5200" y="254000"/>
            <a:ext cx="5994400" cy="924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599"/>
                </a:lnTo>
                <a:lnTo>
                  <a:pt x="0" y="9753599"/>
                </a:lnTo>
                <a:lnTo>
                  <a:pt x="0" y="0"/>
                </a:lnTo>
                <a:close/>
              </a:path>
            </a:pathLst>
          </a:custGeom>
          <a:solidFill>
            <a:srgbClr val="FAF9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0500" y="5549900"/>
            <a:ext cx="358076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65"/>
              <a:t>COM</a:t>
            </a:r>
            <a:r>
              <a:rPr dirty="0" spc="85"/>
              <a:t>P</a:t>
            </a:r>
            <a:r>
              <a:rPr dirty="0" spc="70"/>
              <a:t>OSICIÓN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16700"/>
            <a:ext cx="13004800" cy="0"/>
          </a:xfrm>
          <a:custGeom>
            <a:avLst/>
            <a:gdLst/>
            <a:ahLst/>
            <a:cxnLst/>
            <a:rect l="l" t="t" r="r" b="b"/>
            <a:pathLst>
              <a:path w="13004800" h="0">
                <a:moveTo>
                  <a:pt x="0" y="0"/>
                </a:moveTo>
                <a:lnTo>
                  <a:pt x="13004800" y="0"/>
                </a:lnTo>
              </a:path>
            </a:pathLst>
          </a:custGeom>
          <a:ln w="50800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37369" y="0"/>
            <a:ext cx="0" cy="9753600"/>
          </a:xfrm>
          <a:custGeom>
            <a:avLst/>
            <a:gdLst/>
            <a:ahLst/>
            <a:cxnLst/>
            <a:rect l="l" t="t" r="r" b="b"/>
            <a:pathLst>
              <a:path w="0" h="9753600">
                <a:moveTo>
                  <a:pt x="0" y="0"/>
                </a:moveTo>
                <a:lnTo>
                  <a:pt x="0" y="9753600"/>
                </a:lnTo>
              </a:path>
            </a:pathLst>
          </a:custGeom>
          <a:ln w="50800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5200" y="254000"/>
            <a:ext cx="5994400" cy="924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07803" y="365328"/>
            <a:ext cx="2188210" cy="857250"/>
          </a:xfrm>
          <a:custGeom>
            <a:avLst/>
            <a:gdLst/>
            <a:ahLst/>
            <a:cxnLst/>
            <a:rect l="l" t="t" r="r" b="b"/>
            <a:pathLst>
              <a:path w="2188210" h="857250">
                <a:moveTo>
                  <a:pt x="0" y="0"/>
                </a:moveTo>
                <a:lnTo>
                  <a:pt x="2176098" y="852230"/>
                </a:lnTo>
                <a:lnTo>
                  <a:pt x="2187923" y="856861"/>
                </a:lnTo>
              </a:path>
            </a:pathLst>
          </a:custGeom>
          <a:ln w="25399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61672" y="1160792"/>
            <a:ext cx="135890" cy="113664"/>
          </a:xfrm>
          <a:custGeom>
            <a:avLst/>
            <a:gdLst/>
            <a:ahLst/>
            <a:cxnLst/>
            <a:rect l="l" t="t" r="r" b="b"/>
            <a:pathLst>
              <a:path w="135889" h="113665">
                <a:moveTo>
                  <a:pt x="44462" y="0"/>
                </a:moveTo>
                <a:lnTo>
                  <a:pt x="0" y="113525"/>
                </a:lnTo>
                <a:lnTo>
                  <a:pt x="135750" y="101219"/>
                </a:lnTo>
                <a:lnTo>
                  <a:pt x="44462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30370" y="359117"/>
            <a:ext cx="1409065" cy="590550"/>
          </a:xfrm>
          <a:custGeom>
            <a:avLst/>
            <a:gdLst/>
            <a:ahLst/>
            <a:cxnLst/>
            <a:rect l="l" t="t" r="r" b="b"/>
            <a:pathLst>
              <a:path w="1409065" h="590550">
                <a:moveTo>
                  <a:pt x="1408485" y="0"/>
                </a:moveTo>
                <a:lnTo>
                  <a:pt x="11712" y="585468"/>
                </a:lnTo>
                <a:lnTo>
                  <a:pt x="0" y="590377"/>
                </a:lnTo>
              </a:path>
            </a:pathLst>
          </a:custGeom>
          <a:ln w="25399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29639" y="888364"/>
            <a:ext cx="136525" cy="113030"/>
          </a:xfrm>
          <a:custGeom>
            <a:avLst/>
            <a:gdLst/>
            <a:ahLst/>
            <a:cxnLst/>
            <a:rect l="l" t="t" r="r" b="b"/>
            <a:pathLst>
              <a:path w="136525" h="113030">
                <a:moveTo>
                  <a:pt x="88874" y="0"/>
                </a:moveTo>
                <a:lnTo>
                  <a:pt x="0" y="103352"/>
                </a:lnTo>
                <a:lnTo>
                  <a:pt x="136004" y="112445"/>
                </a:lnTo>
                <a:lnTo>
                  <a:pt x="88874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95395" y="3184936"/>
            <a:ext cx="2105025" cy="4460875"/>
          </a:xfrm>
          <a:custGeom>
            <a:avLst/>
            <a:gdLst/>
            <a:ahLst/>
            <a:cxnLst/>
            <a:rect l="l" t="t" r="r" b="b"/>
            <a:pathLst>
              <a:path w="2105025" h="4460875">
                <a:moveTo>
                  <a:pt x="0" y="4460767"/>
                </a:moveTo>
                <a:lnTo>
                  <a:pt x="2099334" y="11485"/>
                </a:lnTo>
                <a:lnTo>
                  <a:pt x="2104753" y="0"/>
                </a:lnTo>
              </a:path>
            </a:pathLst>
          </a:custGeom>
          <a:ln w="25399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39587" y="3086150"/>
            <a:ext cx="110489" cy="136525"/>
          </a:xfrm>
          <a:custGeom>
            <a:avLst/>
            <a:gdLst/>
            <a:ahLst/>
            <a:cxnLst/>
            <a:rect l="l" t="t" r="r" b="b"/>
            <a:pathLst>
              <a:path w="110489" h="136525">
                <a:moveTo>
                  <a:pt x="107162" y="0"/>
                </a:moveTo>
                <a:lnTo>
                  <a:pt x="0" y="84251"/>
                </a:lnTo>
                <a:lnTo>
                  <a:pt x="110261" y="136271"/>
                </a:lnTo>
                <a:lnTo>
                  <a:pt x="107162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85362" y="1851190"/>
            <a:ext cx="1514475" cy="796925"/>
          </a:xfrm>
          <a:custGeom>
            <a:avLst/>
            <a:gdLst/>
            <a:ahLst/>
            <a:cxnLst/>
            <a:rect l="l" t="t" r="r" b="b"/>
            <a:pathLst>
              <a:path w="1514475" h="796925">
                <a:moveTo>
                  <a:pt x="0" y="0"/>
                </a:moveTo>
                <a:lnTo>
                  <a:pt x="1502666" y="790453"/>
                </a:lnTo>
                <a:lnTo>
                  <a:pt x="1513906" y="796366"/>
                </a:lnTo>
              </a:path>
            </a:pathLst>
          </a:custGeom>
          <a:ln w="25399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59654" y="2587688"/>
            <a:ext cx="136525" cy="111125"/>
          </a:xfrm>
          <a:custGeom>
            <a:avLst/>
            <a:gdLst/>
            <a:ahLst/>
            <a:cxnLst/>
            <a:rect l="l" t="t" r="r" b="b"/>
            <a:pathLst>
              <a:path w="136525" h="111125">
                <a:moveTo>
                  <a:pt x="56756" y="0"/>
                </a:moveTo>
                <a:lnTo>
                  <a:pt x="0" y="107899"/>
                </a:lnTo>
                <a:lnTo>
                  <a:pt x="136283" y="110718"/>
                </a:lnTo>
                <a:lnTo>
                  <a:pt x="56756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81888" y="3549625"/>
            <a:ext cx="1649730" cy="4338320"/>
          </a:xfrm>
          <a:custGeom>
            <a:avLst/>
            <a:gdLst/>
            <a:ahLst/>
            <a:cxnLst/>
            <a:rect l="l" t="t" r="r" b="b"/>
            <a:pathLst>
              <a:path w="1649729" h="4338320">
                <a:moveTo>
                  <a:pt x="1649588" y="4338268"/>
                </a:moveTo>
                <a:lnTo>
                  <a:pt x="4513" y="11870"/>
                </a:lnTo>
                <a:lnTo>
                  <a:pt x="0" y="0"/>
                </a:lnTo>
              </a:path>
            </a:pathLst>
          </a:custGeom>
          <a:ln w="25400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229423" y="3447529"/>
            <a:ext cx="114300" cy="135890"/>
          </a:xfrm>
          <a:custGeom>
            <a:avLst/>
            <a:gdLst/>
            <a:ahLst/>
            <a:cxnLst/>
            <a:rect l="l" t="t" r="r" b="b"/>
            <a:pathLst>
              <a:path w="114300" h="135889">
                <a:moveTo>
                  <a:pt x="13639" y="0"/>
                </a:moveTo>
                <a:lnTo>
                  <a:pt x="0" y="135636"/>
                </a:lnTo>
                <a:lnTo>
                  <a:pt x="113957" y="92303"/>
                </a:lnTo>
                <a:lnTo>
                  <a:pt x="13639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4400" y="241300"/>
            <a:ext cx="6096000" cy="927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4400" y="241300"/>
            <a:ext cx="6096000" cy="927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94442" y="1373627"/>
            <a:ext cx="1864360" cy="1652905"/>
          </a:xfrm>
          <a:custGeom>
            <a:avLst/>
            <a:gdLst/>
            <a:ahLst/>
            <a:cxnLst/>
            <a:rect l="l" t="t" r="r" b="b"/>
            <a:pathLst>
              <a:path w="1864360" h="1652905">
                <a:moveTo>
                  <a:pt x="0" y="1652909"/>
                </a:moveTo>
                <a:lnTo>
                  <a:pt x="1854265" y="8426"/>
                </a:lnTo>
                <a:lnTo>
                  <a:pt x="1863766" y="0"/>
                </a:lnTo>
              </a:path>
            </a:pathLst>
          </a:custGeom>
          <a:ln w="25400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08268" y="1301153"/>
            <a:ext cx="132080" cy="127000"/>
          </a:xfrm>
          <a:custGeom>
            <a:avLst/>
            <a:gdLst/>
            <a:ahLst/>
            <a:cxnLst/>
            <a:rect l="l" t="t" r="r" b="b"/>
            <a:pathLst>
              <a:path w="132079" h="127000">
                <a:moveTo>
                  <a:pt x="131660" y="0"/>
                </a:moveTo>
                <a:lnTo>
                  <a:pt x="0" y="35293"/>
                </a:lnTo>
                <a:lnTo>
                  <a:pt x="80886" y="126504"/>
                </a:lnTo>
                <a:lnTo>
                  <a:pt x="131660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27073" y="1823453"/>
            <a:ext cx="760095" cy="2133600"/>
          </a:xfrm>
          <a:custGeom>
            <a:avLst/>
            <a:gdLst/>
            <a:ahLst/>
            <a:cxnLst/>
            <a:rect l="l" t="t" r="r" b="b"/>
            <a:pathLst>
              <a:path w="760095" h="2133600">
                <a:moveTo>
                  <a:pt x="0" y="0"/>
                </a:moveTo>
                <a:lnTo>
                  <a:pt x="755384" y="2121520"/>
                </a:lnTo>
                <a:lnTo>
                  <a:pt x="759644" y="2133484"/>
                </a:lnTo>
              </a:path>
            </a:pathLst>
          </a:custGeom>
          <a:ln w="25399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25027" y="3924528"/>
            <a:ext cx="114935" cy="135890"/>
          </a:xfrm>
          <a:custGeom>
            <a:avLst/>
            <a:gdLst/>
            <a:ahLst/>
            <a:cxnLst/>
            <a:rect l="l" t="t" r="r" b="b"/>
            <a:pathLst>
              <a:path w="114934" h="135889">
                <a:moveTo>
                  <a:pt x="114858" y="0"/>
                </a:moveTo>
                <a:lnTo>
                  <a:pt x="0" y="40894"/>
                </a:lnTo>
                <a:lnTo>
                  <a:pt x="98323" y="135305"/>
                </a:lnTo>
                <a:lnTo>
                  <a:pt x="114858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77960" y="4988877"/>
            <a:ext cx="128270" cy="333375"/>
          </a:xfrm>
          <a:custGeom>
            <a:avLst/>
            <a:gdLst/>
            <a:ahLst/>
            <a:cxnLst/>
            <a:rect l="l" t="t" r="r" b="b"/>
            <a:pathLst>
              <a:path w="128270" h="333375">
                <a:moveTo>
                  <a:pt x="0" y="0"/>
                </a:moveTo>
                <a:lnTo>
                  <a:pt x="123228" y="320894"/>
                </a:lnTo>
                <a:lnTo>
                  <a:pt x="127780" y="332750"/>
                </a:lnTo>
              </a:path>
            </a:pathLst>
          </a:custGeom>
          <a:ln w="25399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44279" y="5287924"/>
            <a:ext cx="114300" cy="135890"/>
          </a:xfrm>
          <a:custGeom>
            <a:avLst/>
            <a:gdLst/>
            <a:ahLst/>
            <a:cxnLst/>
            <a:rect l="l" t="t" r="r" b="b"/>
            <a:pathLst>
              <a:path w="114300" h="135889">
                <a:moveTo>
                  <a:pt x="113817" y="0"/>
                </a:moveTo>
                <a:lnTo>
                  <a:pt x="0" y="43713"/>
                </a:lnTo>
                <a:lnTo>
                  <a:pt x="100609" y="135674"/>
                </a:lnTo>
                <a:lnTo>
                  <a:pt x="113817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07880" y="7244671"/>
            <a:ext cx="1958339" cy="1297940"/>
          </a:xfrm>
          <a:custGeom>
            <a:avLst/>
            <a:gdLst/>
            <a:ahLst/>
            <a:cxnLst/>
            <a:rect l="l" t="t" r="r" b="b"/>
            <a:pathLst>
              <a:path w="1958340" h="1297940">
                <a:moveTo>
                  <a:pt x="1958028" y="1297829"/>
                </a:moveTo>
                <a:lnTo>
                  <a:pt x="10585" y="7016"/>
                </a:lnTo>
                <a:lnTo>
                  <a:pt x="0" y="0"/>
                </a:lnTo>
              </a:path>
            </a:pathLst>
          </a:custGeom>
          <a:ln w="25399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16840" y="7184326"/>
            <a:ext cx="135890" cy="118745"/>
          </a:xfrm>
          <a:custGeom>
            <a:avLst/>
            <a:gdLst/>
            <a:ahLst/>
            <a:cxnLst/>
            <a:rect l="l" t="t" r="r" b="b"/>
            <a:pathLst>
              <a:path w="135890" h="118745">
                <a:moveTo>
                  <a:pt x="0" y="0"/>
                </a:moveTo>
                <a:lnTo>
                  <a:pt x="67945" y="118173"/>
                </a:lnTo>
                <a:lnTo>
                  <a:pt x="135305" y="16548"/>
                </a:lnTo>
                <a:lnTo>
                  <a:pt x="0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87671" y="3866527"/>
            <a:ext cx="558800" cy="1565275"/>
          </a:xfrm>
          <a:custGeom>
            <a:avLst/>
            <a:gdLst/>
            <a:ahLst/>
            <a:cxnLst/>
            <a:rect l="l" t="t" r="r" b="b"/>
            <a:pathLst>
              <a:path w="558800" h="1565275">
                <a:moveTo>
                  <a:pt x="558738" y="1565021"/>
                </a:moveTo>
                <a:lnTo>
                  <a:pt x="4270" y="11960"/>
                </a:lnTo>
                <a:lnTo>
                  <a:pt x="0" y="0"/>
                </a:lnTo>
              </a:path>
            </a:pathLst>
          </a:custGeom>
          <a:ln w="25400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34535" y="3763670"/>
            <a:ext cx="114935" cy="135890"/>
          </a:xfrm>
          <a:custGeom>
            <a:avLst/>
            <a:gdLst/>
            <a:ahLst/>
            <a:cxnLst/>
            <a:rect l="l" t="t" r="r" b="b"/>
            <a:pathLst>
              <a:path w="114935" h="135889">
                <a:moveTo>
                  <a:pt x="16421" y="0"/>
                </a:moveTo>
                <a:lnTo>
                  <a:pt x="0" y="135318"/>
                </a:lnTo>
                <a:lnTo>
                  <a:pt x="114820" y="94322"/>
                </a:lnTo>
                <a:lnTo>
                  <a:pt x="16421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4400" y="241300"/>
            <a:ext cx="6096000" cy="927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09284" y="6190247"/>
            <a:ext cx="929005" cy="473709"/>
          </a:xfrm>
          <a:custGeom>
            <a:avLst/>
            <a:gdLst/>
            <a:ahLst/>
            <a:cxnLst/>
            <a:rect l="l" t="t" r="r" b="b"/>
            <a:pathLst>
              <a:path w="929004" h="473709">
                <a:moveTo>
                  <a:pt x="0" y="473696"/>
                </a:moveTo>
                <a:lnTo>
                  <a:pt x="894758" y="17311"/>
                </a:lnTo>
                <a:lnTo>
                  <a:pt x="928698" y="0"/>
                </a:lnTo>
              </a:path>
            </a:pathLst>
          </a:custGeom>
          <a:ln w="76199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34798" y="6069063"/>
            <a:ext cx="340995" cy="274320"/>
          </a:xfrm>
          <a:custGeom>
            <a:avLst/>
            <a:gdLst/>
            <a:ahLst/>
            <a:cxnLst/>
            <a:rect l="l" t="t" r="r" b="b"/>
            <a:pathLst>
              <a:path w="340995" h="274320">
                <a:moveTo>
                  <a:pt x="340766" y="0"/>
                </a:moveTo>
                <a:lnTo>
                  <a:pt x="0" y="2730"/>
                </a:lnTo>
                <a:lnTo>
                  <a:pt x="138493" y="274256"/>
                </a:lnTo>
                <a:lnTo>
                  <a:pt x="340766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09798" y="3836847"/>
            <a:ext cx="480695" cy="724535"/>
          </a:xfrm>
          <a:custGeom>
            <a:avLst/>
            <a:gdLst/>
            <a:ahLst/>
            <a:cxnLst/>
            <a:rect l="l" t="t" r="r" b="b"/>
            <a:pathLst>
              <a:path w="480695" h="724535">
                <a:moveTo>
                  <a:pt x="480242" y="0"/>
                </a:moveTo>
                <a:lnTo>
                  <a:pt x="21054" y="692551"/>
                </a:lnTo>
                <a:lnTo>
                  <a:pt x="0" y="724305"/>
                </a:lnTo>
              </a:path>
            </a:pathLst>
          </a:custGeom>
          <a:ln w="76199">
            <a:solidFill>
              <a:srgbClr val="F64A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62420" y="4445190"/>
            <a:ext cx="295910" cy="338455"/>
          </a:xfrm>
          <a:custGeom>
            <a:avLst/>
            <a:gdLst/>
            <a:ahLst/>
            <a:cxnLst/>
            <a:rect l="l" t="t" r="r" b="b"/>
            <a:pathLst>
              <a:path w="295909" h="338454">
                <a:moveTo>
                  <a:pt x="41414" y="0"/>
                </a:moveTo>
                <a:lnTo>
                  <a:pt x="0" y="338239"/>
                </a:lnTo>
                <a:lnTo>
                  <a:pt x="295440" y="168427"/>
                </a:lnTo>
                <a:lnTo>
                  <a:pt x="41414" y="0"/>
                </a:lnTo>
                <a:close/>
              </a:path>
            </a:pathLst>
          </a:custGeom>
          <a:solidFill>
            <a:srgbClr val="F64A0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9800" y="241300"/>
            <a:ext cx="6045200" cy="927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6300" y="241300"/>
            <a:ext cx="6172200" cy="927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4100" y="4229100"/>
            <a:ext cx="327279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MOVIMIENTO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1900" y="381000"/>
            <a:ext cx="7467600" cy="899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24000" y="8902700"/>
            <a:ext cx="1665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latin typeface="Arial"/>
                <a:cs typeface="Arial"/>
              </a:rPr>
              <a:t>Velazquez,</a:t>
            </a:r>
            <a:r>
              <a:rPr dirty="0" sz="1800" spc="-195">
                <a:latin typeface="Arial"/>
                <a:cs typeface="Arial"/>
              </a:rPr>
              <a:t> </a:t>
            </a:r>
            <a:r>
              <a:rPr dirty="0" sz="1800" spc="75">
                <a:latin typeface="Arial"/>
                <a:cs typeface="Arial"/>
              </a:rPr>
              <a:t>1635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0" y="8902700"/>
            <a:ext cx="1703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latin typeface="Arial"/>
                <a:cs typeface="Arial"/>
              </a:rPr>
              <a:t>Muybridge,</a:t>
            </a:r>
            <a:r>
              <a:rPr dirty="0" sz="1800" spc="-195">
                <a:latin typeface="Arial"/>
                <a:cs typeface="Arial"/>
              </a:rPr>
              <a:t> </a:t>
            </a:r>
            <a:r>
              <a:rPr dirty="0" sz="1800" spc="75">
                <a:latin typeface="Arial"/>
                <a:cs typeface="Arial"/>
              </a:rPr>
              <a:t>1878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4200" y="1460500"/>
            <a:ext cx="93091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0" y="304800"/>
            <a:ext cx="65024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08100"/>
            <a:ext cx="13004800" cy="715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900" y="8851900"/>
            <a:ext cx="1562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latin typeface="Arial"/>
                <a:cs typeface="Arial"/>
              </a:rPr>
              <a:t>Arnold</a:t>
            </a:r>
            <a:r>
              <a:rPr dirty="0" sz="1800" spc="-195">
                <a:latin typeface="Arial"/>
                <a:cs typeface="Arial"/>
              </a:rPr>
              <a:t> </a:t>
            </a:r>
            <a:r>
              <a:rPr dirty="0" sz="1800" spc="-60">
                <a:latin typeface="Arial"/>
                <a:cs typeface="Arial"/>
              </a:rPr>
              <a:t>Newman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8300" y="4229100"/>
            <a:ext cx="718439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0"/>
              <a:t>ESTRUCTURAS</a:t>
            </a:r>
            <a:r>
              <a:rPr dirty="0" spc="-450"/>
              <a:t> </a:t>
            </a:r>
            <a:r>
              <a:rPr dirty="0" spc="-80"/>
              <a:t>“NATURALES”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6100" y="4165600"/>
            <a:ext cx="175577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90"/>
              <a:t>T</a:t>
            </a:r>
            <a:r>
              <a:rPr dirty="0" spc="-80"/>
              <a:t>e</a:t>
            </a:r>
            <a:r>
              <a:rPr dirty="0" spc="-285"/>
              <a:t>r</a:t>
            </a:r>
            <a:r>
              <a:rPr dirty="0" spc="70"/>
              <a:t>cios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58799" y="6472281"/>
            <a:ext cx="4246245" cy="102235"/>
          </a:xfrm>
          <a:custGeom>
            <a:avLst/>
            <a:gdLst/>
            <a:ahLst/>
            <a:cxnLst/>
            <a:rect l="l" t="t" r="r" b="b"/>
            <a:pathLst>
              <a:path w="4246244" h="102234">
                <a:moveTo>
                  <a:pt x="0" y="102071"/>
                </a:moveTo>
                <a:lnTo>
                  <a:pt x="4246000" y="102071"/>
                </a:lnTo>
                <a:lnTo>
                  <a:pt x="4246000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85173" y="6472281"/>
            <a:ext cx="4274185" cy="102235"/>
          </a:xfrm>
          <a:custGeom>
            <a:avLst/>
            <a:gdLst/>
            <a:ahLst/>
            <a:cxnLst/>
            <a:rect l="l" t="t" r="r" b="b"/>
            <a:pathLst>
              <a:path w="4274184" h="102234">
                <a:moveTo>
                  <a:pt x="0" y="102071"/>
                </a:moveTo>
                <a:lnTo>
                  <a:pt x="4273620" y="102071"/>
                </a:lnTo>
                <a:lnTo>
                  <a:pt x="4273620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472281"/>
            <a:ext cx="4285615" cy="102235"/>
          </a:xfrm>
          <a:custGeom>
            <a:avLst/>
            <a:gdLst/>
            <a:ahLst/>
            <a:cxnLst/>
            <a:rect l="l" t="t" r="r" b="b"/>
            <a:pathLst>
              <a:path w="4285615" h="102234">
                <a:moveTo>
                  <a:pt x="0" y="102071"/>
                </a:moveTo>
                <a:lnTo>
                  <a:pt x="4285167" y="102071"/>
                </a:lnTo>
                <a:lnTo>
                  <a:pt x="4285167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758799" y="3179247"/>
            <a:ext cx="4246245" cy="102235"/>
          </a:xfrm>
          <a:custGeom>
            <a:avLst/>
            <a:gdLst/>
            <a:ahLst/>
            <a:cxnLst/>
            <a:rect l="l" t="t" r="r" b="b"/>
            <a:pathLst>
              <a:path w="4246244" h="102235">
                <a:moveTo>
                  <a:pt x="0" y="102071"/>
                </a:moveTo>
                <a:lnTo>
                  <a:pt x="4246000" y="102071"/>
                </a:lnTo>
                <a:lnTo>
                  <a:pt x="4246000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85173" y="3179247"/>
            <a:ext cx="4274185" cy="102235"/>
          </a:xfrm>
          <a:custGeom>
            <a:avLst/>
            <a:gdLst/>
            <a:ahLst/>
            <a:cxnLst/>
            <a:rect l="l" t="t" r="r" b="b"/>
            <a:pathLst>
              <a:path w="4274184" h="102235">
                <a:moveTo>
                  <a:pt x="0" y="102071"/>
                </a:moveTo>
                <a:lnTo>
                  <a:pt x="4273620" y="102071"/>
                </a:lnTo>
                <a:lnTo>
                  <a:pt x="4273620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3179247"/>
            <a:ext cx="4285615" cy="102235"/>
          </a:xfrm>
          <a:custGeom>
            <a:avLst/>
            <a:gdLst/>
            <a:ahLst/>
            <a:cxnLst/>
            <a:rect l="l" t="t" r="r" b="b"/>
            <a:pathLst>
              <a:path w="4285615" h="102235">
                <a:moveTo>
                  <a:pt x="0" y="102071"/>
                </a:moveTo>
                <a:lnTo>
                  <a:pt x="4285167" y="102071"/>
                </a:lnTo>
                <a:lnTo>
                  <a:pt x="4285167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85167" y="0"/>
            <a:ext cx="100330" cy="9753600"/>
          </a:xfrm>
          <a:custGeom>
            <a:avLst/>
            <a:gdLst/>
            <a:ahLst/>
            <a:cxnLst/>
            <a:rect l="l" t="t" r="r" b="b"/>
            <a:pathLst>
              <a:path w="100329" h="9753600">
                <a:moveTo>
                  <a:pt x="0" y="9753599"/>
                </a:moveTo>
                <a:lnTo>
                  <a:pt x="100005" y="9753599"/>
                </a:lnTo>
                <a:lnTo>
                  <a:pt x="100005" y="0"/>
                </a:lnTo>
                <a:lnTo>
                  <a:pt x="0" y="0"/>
                </a:lnTo>
                <a:lnTo>
                  <a:pt x="0" y="9753599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58793" y="0"/>
            <a:ext cx="100330" cy="9753600"/>
          </a:xfrm>
          <a:custGeom>
            <a:avLst/>
            <a:gdLst/>
            <a:ahLst/>
            <a:cxnLst/>
            <a:rect l="l" t="t" r="r" b="b"/>
            <a:pathLst>
              <a:path w="100329" h="9753600">
                <a:moveTo>
                  <a:pt x="0" y="9753599"/>
                </a:moveTo>
                <a:lnTo>
                  <a:pt x="100005" y="9753599"/>
                </a:lnTo>
                <a:lnTo>
                  <a:pt x="100005" y="0"/>
                </a:lnTo>
                <a:lnTo>
                  <a:pt x="0" y="0"/>
                </a:lnTo>
                <a:lnTo>
                  <a:pt x="0" y="9753599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58799" y="6472281"/>
            <a:ext cx="4246245" cy="102235"/>
          </a:xfrm>
          <a:custGeom>
            <a:avLst/>
            <a:gdLst/>
            <a:ahLst/>
            <a:cxnLst/>
            <a:rect l="l" t="t" r="r" b="b"/>
            <a:pathLst>
              <a:path w="4246244" h="102234">
                <a:moveTo>
                  <a:pt x="0" y="102071"/>
                </a:moveTo>
                <a:lnTo>
                  <a:pt x="4246000" y="102071"/>
                </a:lnTo>
                <a:lnTo>
                  <a:pt x="4246000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85173" y="6472281"/>
            <a:ext cx="4274185" cy="102235"/>
          </a:xfrm>
          <a:custGeom>
            <a:avLst/>
            <a:gdLst/>
            <a:ahLst/>
            <a:cxnLst/>
            <a:rect l="l" t="t" r="r" b="b"/>
            <a:pathLst>
              <a:path w="4274184" h="102234">
                <a:moveTo>
                  <a:pt x="0" y="102071"/>
                </a:moveTo>
                <a:lnTo>
                  <a:pt x="4273620" y="102071"/>
                </a:lnTo>
                <a:lnTo>
                  <a:pt x="4273620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472281"/>
            <a:ext cx="4285615" cy="102235"/>
          </a:xfrm>
          <a:custGeom>
            <a:avLst/>
            <a:gdLst/>
            <a:ahLst/>
            <a:cxnLst/>
            <a:rect l="l" t="t" r="r" b="b"/>
            <a:pathLst>
              <a:path w="4285615" h="102234">
                <a:moveTo>
                  <a:pt x="0" y="102071"/>
                </a:moveTo>
                <a:lnTo>
                  <a:pt x="4285167" y="102071"/>
                </a:lnTo>
                <a:lnTo>
                  <a:pt x="4285167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758799" y="3179247"/>
            <a:ext cx="4246245" cy="102235"/>
          </a:xfrm>
          <a:custGeom>
            <a:avLst/>
            <a:gdLst/>
            <a:ahLst/>
            <a:cxnLst/>
            <a:rect l="l" t="t" r="r" b="b"/>
            <a:pathLst>
              <a:path w="4246244" h="102235">
                <a:moveTo>
                  <a:pt x="0" y="102071"/>
                </a:moveTo>
                <a:lnTo>
                  <a:pt x="4246000" y="102071"/>
                </a:lnTo>
                <a:lnTo>
                  <a:pt x="4246000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85173" y="3179247"/>
            <a:ext cx="4274185" cy="102235"/>
          </a:xfrm>
          <a:custGeom>
            <a:avLst/>
            <a:gdLst/>
            <a:ahLst/>
            <a:cxnLst/>
            <a:rect l="l" t="t" r="r" b="b"/>
            <a:pathLst>
              <a:path w="4274184" h="102235">
                <a:moveTo>
                  <a:pt x="0" y="102071"/>
                </a:moveTo>
                <a:lnTo>
                  <a:pt x="4273620" y="102071"/>
                </a:lnTo>
                <a:lnTo>
                  <a:pt x="4273620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3179247"/>
            <a:ext cx="4285615" cy="102235"/>
          </a:xfrm>
          <a:custGeom>
            <a:avLst/>
            <a:gdLst/>
            <a:ahLst/>
            <a:cxnLst/>
            <a:rect l="l" t="t" r="r" b="b"/>
            <a:pathLst>
              <a:path w="4285615" h="102235">
                <a:moveTo>
                  <a:pt x="0" y="102071"/>
                </a:moveTo>
                <a:lnTo>
                  <a:pt x="4285167" y="102071"/>
                </a:lnTo>
                <a:lnTo>
                  <a:pt x="4285167" y="0"/>
                </a:lnTo>
                <a:lnTo>
                  <a:pt x="0" y="0"/>
                </a:lnTo>
                <a:lnTo>
                  <a:pt x="0" y="102071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85167" y="0"/>
            <a:ext cx="100330" cy="9753600"/>
          </a:xfrm>
          <a:custGeom>
            <a:avLst/>
            <a:gdLst/>
            <a:ahLst/>
            <a:cxnLst/>
            <a:rect l="l" t="t" r="r" b="b"/>
            <a:pathLst>
              <a:path w="100329" h="9753600">
                <a:moveTo>
                  <a:pt x="0" y="9753599"/>
                </a:moveTo>
                <a:lnTo>
                  <a:pt x="100005" y="9753599"/>
                </a:lnTo>
                <a:lnTo>
                  <a:pt x="100005" y="0"/>
                </a:lnTo>
                <a:lnTo>
                  <a:pt x="0" y="0"/>
                </a:lnTo>
                <a:lnTo>
                  <a:pt x="0" y="9753599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58793" y="0"/>
            <a:ext cx="100330" cy="9753600"/>
          </a:xfrm>
          <a:custGeom>
            <a:avLst/>
            <a:gdLst/>
            <a:ahLst/>
            <a:cxnLst/>
            <a:rect l="l" t="t" r="r" b="b"/>
            <a:pathLst>
              <a:path w="100329" h="9753600">
                <a:moveTo>
                  <a:pt x="0" y="9753599"/>
                </a:moveTo>
                <a:lnTo>
                  <a:pt x="100005" y="9753599"/>
                </a:lnTo>
                <a:lnTo>
                  <a:pt x="100005" y="0"/>
                </a:lnTo>
                <a:lnTo>
                  <a:pt x="0" y="0"/>
                </a:lnTo>
                <a:lnTo>
                  <a:pt x="0" y="9753599"/>
                </a:lnTo>
                <a:close/>
              </a:path>
            </a:pathLst>
          </a:custGeom>
          <a:solidFill>
            <a:srgbClr val="1AC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48100" y="2743200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27555" y="2458"/>
                </a:lnTo>
                <a:lnTo>
                  <a:pt x="380267" y="9676"/>
                </a:lnTo>
                <a:lnTo>
                  <a:pt x="334626" y="21411"/>
                </a:lnTo>
                <a:lnTo>
                  <a:pt x="290870" y="37427"/>
                </a:lnTo>
                <a:lnTo>
                  <a:pt x="249239" y="57482"/>
                </a:lnTo>
                <a:lnTo>
                  <a:pt x="209972" y="81338"/>
                </a:lnTo>
                <a:lnTo>
                  <a:pt x="173309" y="108755"/>
                </a:lnTo>
                <a:lnTo>
                  <a:pt x="139488" y="139493"/>
                </a:lnTo>
                <a:lnTo>
                  <a:pt x="108751" y="173314"/>
                </a:lnTo>
                <a:lnTo>
                  <a:pt x="81334" y="209977"/>
                </a:lnTo>
                <a:lnTo>
                  <a:pt x="57479" y="249244"/>
                </a:lnTo>
                <a:lnTo>
                  <a:pt x="37425" y="290875"/>
                </a:lnTo>
                <a:lnTo>
                  <a:pt x="21410" y="334631"/>
                </a:lnTo>
                <a:lnTo>
                  <a:pt x="9675" y="380271"/>
                </a:lnTo>
                <a:lnTo>
                  <a:pt x="2458" y="427557"/>
                </a:lnTo>
                <a:lnTo>
                  <a:pt x="0" y="476250"/>
                </a:lnTo>
                <a:lnTo>
                  <a:pt x="2458" y="524944"/>
                </a:lnTo>
                <a:lnTo>
                  <a:pt x="9675" y="572232"/>
                </a:lnTo>
                <a:lnTo>
                  <a:pt x="21410" y="617873"/>
                </a:lnTo>
                <a:lnTo>
                  <a:pt x="37425" y="661629"/>
                </a:lnTo>
                <a:lnTo>
                  <a:pt x="57479" y="703260"/>
                </a:lnTo>
                <a:lnTo>
                  <a:pt x="81334" y="742527"/>
                </a:lnTo>
                <a:lnTo>
                  <a:pt x="108751" y="779190"/>
                </a:lnTo>
                <a:lnTo>
                  <a:pt x="139488" y="813011"/>
                </a:lnTo>
                <a:lnTo>
                  <a:pt x="173309" y="843748"/>
                </a:lnTo>
                <a:lnTo>
                  <a:pt x="209972" y="871165"/>
                </a:lnTo>
                <a:lnTo>
                  <a:pt x="249239" y="895020"/>
                </a:lnTo>
                <a:lnTo>
                  <a:pt x="290870" y="915074"/>
                </a:lnTo>
                <a:lnTo>
                  <a:pt x="334626" y="931089"/>
                </a:lnTo>
                <a:lnTo>
                  <a:pt x="380267" y="942824"/>
                </a:lnTo>
                <a:lnTo>
                  <a:pt x="427555" y="950041"/>
                </a:lnTo>
                <a:lnTo>
                  <a:pt x="476250" y="952500"/>
                </a:lnTo>
                <a:lnTo>
                  <a:pt x="524944" y="950041"/>
                </a:lnTo>
                <a:lnTo>
                  <a:pt x="572232" y="942824"/>
                </a:lnTo>
                <a:lnTo>
                  <a:pt x="617873" y="931089"/>
                </a:lnTo>
                <a:lnTo>
                  <a:pt x="661629" y="915074"/>
                </a:lnTo>
                <a:lnTo>
                  <a:pt x="703260" y="895020"/>
                </a:lnTo>
                <a:lnTo>
                  <a:pt x="742527" y="871165"/>
                </a:lnTo>
                <a:lnTo>
                  <a:pt x="779190" y="843748"/>
                </a:lnTo>
                <a:lnTo>
                  <a:pt x="813011" y="813011"/>
                </a:lnTo>
                <a:lnTo>
                  <a:pt x="843748" y="779190"/>
                </a:lnTo>
                <a:lnTo>
                  <a:pt x="871165" y="742527"/>
                </a:lnTo>
                <a:lnTo>
                  <a:pt x="895020" y="703260"/>
                </a:lnTo>
                <a:lnTo>
                  <a:pt x="915074" y="661629"/>
                </a:lnTo>
                <a:lnTo>
                  <a:pt x="931089" y="617873"/>
                </a:lnTo>
                <a:lnTo>
                  <a:pt x="942824" y="572232"/>
                </a:lnTo>
                <a:lnTo>
                  <a:pt x="950041" y="524944"/>
                </a:lnTo>
                <a:lnTo>
                  <a:pt x="952500" y="476250"/>
                </a:lnTo>
                <a:lnTo>
                  <a:pt x="950041" y="427557"/>
                </a:lnTo>
                <a:lnTo>
                  <a:pt x="942824" y="380271"/>
                </a:lnTo>
                <a:lnTo>
                  <a:pt x="931089" y="334631"/>
                </a:lnTo>
                <a:lnTo>
                  <a:pt x="915074" y="290875"/>
                </a:lnTo>
                <a:lnTo>
                  <a:pt x="895020" y="249244"/>
                </a:lnTo>
                <a:lnTo>
                  <a:pt x="871165" y="209977"/>
                </a:lnTo>
                <a:lnTo>
                  <a:pt x="843748" y="173314"/>
                </a:lnTo>
                <a:lnTo>
                  <a:pt x="813011" y="139493"/>
                </a:lnTo>
                <a:lnTo>
                  <a:pt x="779190" y="108755"/>
                </a:lnTo>
                <a:lnTo>
                  <a:pt x="742527" y="81338"/>
                </a:lnTo>
                <a:lnTo>
                  <a:pt x="703260" y="57482"/>
                </a:lnTo>
                <a:lnTo>
                  <a:pt x="661629" y="37427"/>
                </a:lnTo>
                <a:lnTo>
                  <a:pt x="617873" y="21411"/>
                </a:lnTo>
                <a:lnTo>
                  <a:pt x="572232" y="9676"/>
                </a:lnTo>
                <a:lnTo>
                  <a:pt x="524944" y="2458"/>
                </a:lnTo>
                <a:lnTo>
                  <a:pt x="476250" y="0"/>
                </a:lnTo>
                <a:close/>
              </a:path>
            </a:pathLst>
          </a:custGeom>
          <a:solidFill>
            <a:srgbClr val="F5400F">
              <a:alpha val="655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16900" y="2743200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27555" y="2458"/>
                </a:lnTo>
                <a:lnTo>
                  <a:pt x="380267" y="9676"/>
                </a:lnTo>
                <a:lnTo>
                  <a:pt x="334626" y="21411"/>
                </a:lnTo>
                <a:lnTo>
                  <a:pt x="290870" y="37427"/>
                </a:lnTo>
                <a:lnTo>
                  <a:pt x="249239" y="57482"/>
                </a:lnTo>
                <a:lnTo>
                  <a:pt x="209972" y="81338"/>
                </a:lnTo>
                <a:lnTo>
                  <a:pt x="173309" y="108755"/>
                </a:lnTo>
                <a:lnTo>
                  <a:pt x="139488" y="139493"/>
                </a:lnTo>
                <a:lnTo>
                  <a:pt x="108751" y="173314"/>
                </a:lnTo>
                <a:lnTo>
                  <a:pt x="81334" y="209977"/>
                </a:lnTo>
                <a:lnTo>
                  <a:pt x="57479" y="249244"/>
                </a:lnTo>
                <a:lnTo>
                  <a:pt x="37425" y="290875"/>
                </a:lnTo>
                <a:lnTo>
                  <a:pt x="21410" y="334631"/>
                </a:lnTo>
                <a:lnTo>
                  <a:pt x="9675" y="380271"/>
                </a:lnTo>
                <a:lnTo>
                  <a:pt x="2458" y="427557"/>
                </a:lnTo>
                <a:lnTo>
                  <a:pt x="0" y="476250"/>
                </a:lnTo>
                <a:lnTo>
                  <a:pt x="2458" y="524944"/>
                </a:lnTo>
                <a:lnTo>
                  <a:pt x="9675" y="572232"/>
                </a:lnTo>
                <a:lnTo>
                  <a:pt x="21410" y="617873"/>
                </a:lnTo>
                <a:lnTo>
                  <a:pt x="37425" y="661629"/>
                </a:lnTo>
                <a:lnTo>
                  <a:pt x="57479" y="703260"/>
                </a:lnTo>
                <a:lnTo>
                  <a:pt x="81334" y="742527"/>
                </a:lnTo>
                <a:lnTo>
                  <a:pt x="108751" y="779190"/>
                </a:lnTo>
                <a:lnTo>
                  <a:pt x="139488" y="813011"/>
                </a:lnTo>
                <a:lnTo>
                  <a:pt x="173309" y="843748"/>
                </a:lnTo>
                <a:lnTo>
                  <a:pt x="209972" y="871165"/>
                </a:lnTo>
                <a:lnTo>
                  <a:pt x="249239" y="895020"/>
                </a:lnTo>
                <a:lnTo>
                  <a:pt x="290870" y="915074"/>
                </a:lnTo>
                <a:lnTo>
                  <a:pt x="334626" y="931089"/>
                </a:lnTo>
                <a:lnTo>
                  <a:pt x="380267" y="942824"/>
                </a:lnTo>
                <a:lnTo>
                  <a:pt x="427555" y="950041"/>
                </a:lnTo>
                <a:lnTo>
                  <a:pt x="476250" y="952500"/>
                </a:lnTo>
                <a:lnTo>
                  <a:pt x="524944" y="950041"/>
                </a:lnTo>
                <a:lnTo>
                  <a:pt x="572232" y="942824"/>
                </a:lnTo>
                <a:lnTo>
                  <a:pt x="617873" y="931089"/>
                </a:lnTo>
                <a:lnTo>
                  <a:pt x="661629" y="915074"/>
                </a:lnTo>
                <a:lnTo>
                  <a:pt x="703260" y="895020"/>
                </a:lnTo>
                <a:lnTo>
                  <a:pt x="742527" y="871165"/>
                </a:lnTo>
                <a:lnTo>
                  <a:pt x="779190" y="843748"/>
                </a:lnTo>
                <a:lnTo>
                  <a:pt x="813011" y="813011"/>
                </a:lnTo>
                <a:lnTo>
                  <a:pt x="843748" y="779190"/>
                </a:lnTo>
                <a:lnTo>
                  <a:pt x="871165" y="742527"/>
                </a:lnTo>
                <a:lnTo>
                  <a:pt x="895020" y="703260"/>
                </a:lnTo>
                <a:lnTo>
                  <a:pt x="915074" y="661629"/>
                </a:lnTo>
                <a:lnTo>
                  <a:pt x="931089" y="617873"/>
                </a:lnTo>
                <a:lnTo>
                  <a:pt x="942824" y="572232"/>
                </a:lnTo>
                <a:lnTo>
                  <a:pt x="950041" y="524944"/>
                </a:lnTo>
                <a:lnTo>
                  <a:pt x="952500" y="476250"/>
                </a:lnTo>
                <a:lnTo>
                  <a:pt x="950041" y="427557"/>
                </a:lnTo>
                <a:lnTo>
                  <a:pt x="942824" y="380271"/>
                </a:lnTo>
                <a:lnTo>
                  <a:pt x="931089" y="334631"/>
                </a:lnTo>
                <a:lnTo>
                  <a:pt x="915074" y="290875"/>
                </a:lnTo>
                <a:lnTo>
                  <a:pt x="895020" y="249244"/>
                </a:lnTo>
                <a:lnTo>
                  <a:pt x="871165" y="209977"/>
                </a:lnTo>
                <a:lnTo>
                  <a:pt x="843748" y="173314"/>
                </a:lnTo>
                <a:lnTo>
                  <a:pt x="813011" y="139493"/>
                </a:lnTo>
                <a:lnTo>
                  <a:pt x="779190" y="108755"/>
                </a:lnTo>
                <a:lnTo>
                  <a:pt x="742527" y="81338"/>
                </a:lnTo>
                <a:lnTo>
                  <a:pt x="703260" y="57482"/>
                </a:lnTo>
                <a:lnTo>
                  <a:pt x="661629" y="37427"/>
                </a:lnTo>
                <a:lnTo>
                  <a:pt x="617873" y="21411"/>
                </a:lnTo>
                <a:lnTo>
                  <a:pt x="572232" y="9676"/>
                </a:lnTo>
                <a:lnTo>
                  <a:pt x="524944" y="2458"/>
                </a:lnTo>
                <a:lnTo>
                  <a:pt x="476250" y="0"/>
                </a:lnTo>
                <a:close/>
              </a:path>
            </a:pathLst>
          </a:custGeom>
          <a:solidFill>
            <a:srgbClr val="F5400F">
              <a:alpha val="655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60800" y="6070600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27555" y="2458"/>
                </a:lnTo>
                <a:lnTo>
                  <a:pt x="380267" y="9676"/>
                </a:lnTo>
                <a:lnTo>
                  <a:pt x="334626" y="21411"/>
                </a:lnTo>
                <a:lnTo>
                  <a:pt x="290870" y="37427"/>
                </a:lnTo>
                <a:lnTo>
                  <a:pt x="249239" y="57482"/>
                </a:lnTo>
                <a:lnTo>
                  <a:pt x="209972" y="81338"/>
                </a:lnTo>
                <a:lnTo>
                  <a:pt x="173309" y="108755"/>
                </a:lnTo>
                <a:lnTo>
                  <a:pt x="139488" y="139493"/>
                </a:lnTo>
                <a:lnTo>
                  <a:pt x="108751" y="173314"/>
                </a:lnTo>
                <a:lnTo>
                  <a:pt x="81334" y="209977"/>
                </a:lnTo>
                <a:lnTo>
                  <a:pt x="57479" y="249244"/>
                </a:lnTo>
                <a:lnTo>
                  <a:pt x="37425" y="290875"/>
                </a:lnTo>
                <a:lnTo>
                  <a:pt x="21410" y="334631"/>
                </a:lnTo>
                <a:lnTo>
                  <a:pt x="9675" y="380271"/>
                </a:lnTo>
                <a:lnTo>
                  <a:pt x="2458" y="427557"/>
                </a:lnTo>
                <a:lnTo>
                  <a:pt x="0" y="476250"/>
                </a:lnTo>
                <a:lnTo>
                  <a:pt x="2458" y="524944"/>
                </a:lnTo>
                <a:lnTo>
                  <a:pt x="9675" y="572232"/>
                </a:lnTo>
                <a:lnTo>
                  <a:pt x="21410" y="617873"/>
                </a:lnTo>
                <a:lnTo>
                  <a:pt x="37425" y="661629"/>
                </a:lnTo>
                <a:lnTo>
                  <a:pt x="57479" y="703260"/>
                </a:lnTo>
                <a:lnTo>
                  <a:pt x="81334" y="742527"/>
                </a:lnTo>
                <a:lnTo>
                  <a:pt x="108751" y="779190"/>
                </a:lnTo>
                <a:lnTo>
                  <a:pt x="139488" y="813011"/>
                </a:lnTo>
                <a:lnTo>
                  <a:pt x="173309" y="843748"/>
                </a:lnTo>
                <a:lnTo>
                  <a:pt x="209972" y="871165"/>
                </a:lnTo>
                <a:lnTo>
                  <a:pt x="249239" y="895020"/>
                </a:lnTo>
                <a:lnTo>
                  <a:pt x="290870" y="915074"/>
                </a:lnTo>
                <a:lnTo>
                  <a:pt x="334626" y="931089"/>
                </a:lnTo>
                <a:lnTo>
                  <a:pt x="380267" y="942824"/>
                </a:lnTo>
                <a:lnTo>
                  <a:pt x="427555" y="950041"/>
                </a:lnTo>
                <a:lnTo>
                  <a:pt x="476250" y="952500"/>
                </a:lnTo>
                <a:lnTo>
                  <a:pt x="524944" y="950041"/>
                </a:lnTo>
                <a:lnTo>
                  <a:pt x="572232" y="942824"/>
                </a:lnTo>
                <a:lnTo>
                  <a:pt x="617873" y="931089"/>
                </a:lnTo>
                <a:lnTo>
                  <a:pt x="661629" y="915074"/>
                </a:lnTo>
                <a:lnTo>
                  <a:pt x="703260" y="895020"/>
                </a:lnTo>
                <a:lnTo>
                  <a:pt x="742527" y="871165"/>
                </a:lnTo>
                <a:lnTo>
                  <a:pt x="779190" y="843748"/>
                </a:lnTo>
                <a:lnTo>
                  <a:pt x="813011" y="813011"/>
                </a:lnTo>
                <a:lnTo>
                  <a:pt x="843748" y="779190"/>
                </a:lnTo>
                <a:lnTo>
                  <a:pt x="871165" y="742527"/>
                </a:lnTo>
                <a:lnTo>
                  <a:pt x="895020" y="703260"/>
                </a:lnTo>
                <a:lnTo>
                  <a:pt x="915074" y="661629"/>
                </a:lnTo>
                <a:lnTo>
                  <a:pt x="931089" y="617873"/>
                </a:lnTo>
                <a:lnTo>
                  <a:pt x="942824" y="572232"/>
                </a:lnTo>
                <a:lnTo>
                  <a:pt x="950041" y="524944"/>
                </a:lnTo>
                <a:lnTo>
                  <a:pt x="952500" y="476250"/>
                </a:lnTo>
                <a:lnTo>
                  <a:pt x="950041" y="427557"/>
                </a:lnTo>
                <a:lnTo>
                  <a:pt x="942824" y="380271"/>
                </a:lnTo>
                <a:lnTo>
                  <a:pt x="931089" y="334631"/>
                </a:lnTo>
                <a:lnTo>
                  <a:pt x="915074" y="290875"/>
                </a:lnTo>
                <a:lnTo>
                  <a:pt x="895020" y="249244"/>
                </a:lnTo>
                <a:lnTo>
                  <a:pt x="871165" y="209977"/>
                </a:lnTo>
                <a:lnTo>
                  <a:pt x="843748" y="173314"/>
                </a:lnTo>
                <a:lnTo>
                  <a:pt x="813011" y="139493"/>
                </a:lnTo>
                <a:lnTo>
                  <a:pt x="779190" y="108755"/>
                </a:lnTo>
                <a:lnTo>
                  <a:pt x="742527" y="81338"/>
                </a:lnTo>
                <a:lnTo>
                  <a:pt x="703260" y="57482"/>
                </a:lnTo>
                <a:lnTo>
                  <a:pt x="661629" y="37427"/>
                </a:lnTo>
                <a:lnTo>
                  <a:pt x="617873" y="21411"/>
                </a:lnTo>
                <a:lnTo>
                  <a:pt x="572232" y="9676"/>
                </a:lnTo>
                <a:lnTo>
                  <a:pt x="524944" y="2458"/>
                </a:lnTo>
                <a:lnTo>
                  <a:pt x="476250" y="0"/>
                </a:lnTo>
                <a:close/>
              </a:path>
            </a:pathLst>
          </a:custGeom>
          <a:solidFill>
            <a:srgbClr val="F5400F">
              <a:alpha val="655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29600" y="6070600"/>
            <a:ext cx="952500" cy="952500"/>
          </a:xfrm>
          <a:custGeom>
            <a:avLst/>
            <a:gdLst/>
            <a:ahLst/>
            <a:cxnLst/>
            <a:rect l="l" t="t" r="r" b="b"/>
            <a:pathLst>
              <a:path w="952500" h="952500">
                <a:moveTo>
                  <a:pt x="476250" y="0"/>
                </a:moveTo>
                <a:lnTo>
                  <a:pt x="427555" y="2458"/>
                </a:lnTo>
                <a:lnTo>
                  <a:pt x="380267" y="9676"/>
                </a:lnTo>
                <a:lnTo>
                  <a:pt x="334626" y="21411"/>
                </a:lnTo>
                <a:lnTo>
                  <a:pt x="290870" y="37427"/>
                </a:lnTo>
                <a:lnTo>
                  <a:pt x="249239" y="57482"/>
                </a:lnTo>
                <a:lnTo>
                  <a:pt x="209972" y="81338"/>
                </a:lnTo>
                <a:lnTo>
                  <a:pt x="173309" y="108755"/>
                </a:lnTo>
                <a:lnTo>
                  <a:pt x="139488" y="139493"/>
                </a:lnTo>
                <a:lnTo>
                  <a:pt x="108751" y="173314"/>
                </a:lnTo>
                <a:lnTo>
                  <a:pt x="81334" y="209977"/>
                </a:lnTo>
                <a:lnTo>
                  <a:pt x="57479" y="249244"/>
                </a:lnTo>
                <a:lnTo>
                  <a:pt x="37425" y="290875"/>
                </a:lnTo>
                <a:lnTo>
                  <a:pt x="21410" y="334631"/>
                </a:lnTo>
                <a:lnTo>
                  <a:pt x="9675" y="380271"/>
                </a:lnTo>
                <a:lnTo>
                  <a:pt x="2458" y="427557"/>
                </a:lnTo>
                <a:lnTo>
                  <a:pt x="0" y="476250"/>
                </a:lnTo>
                <a:lnTo>
                  <a:pt x="2458" y="524944"/>
                </a:lnTo>
                <a:lnTo>
                  <a:pt x="9675" y="572232"/>
                </a:lnTo>
                <a:lnTo>
                  <a:pt x="21410" y="617873"/>
                </a:lnTo>
                <a:lnTo>
                  <a:pt x="37425" y="661629"/>
                </a:lnTo>
                <a:lnTo>
                  <a:pt x="57479" y="703260"/>
                </a:lnTo>
                <a:lnTo>
                  <a:pt x="81334" y="742527"/>
                </a:lnTo>
                <a:lnTo>
                  <a:pt x="108751" y="779190"/>
                </a:lnTo>
                <a:lnTo>
                  <a:pt x="139488" y="813011"/>
                </a:lnTo>
                <a:lnTo>
                  <a:pt x="173309" y="843748"/>
                </a:lnTo>
                <a:lnTo>
                  <a:pt x="209972" y="871165"/>
                </a:lnTo>
                <a:lnTo>
                  <a:pt x="249239" y="895020"/>
                </a:lnTo>
                <a:lnTo>
                  <a:pt x="290870" y="915074"/>
                </a:lnTo>
                <a:lnTo>
                  <a:pt x="334626" y="931089"/>
                </a:lnTo>
                <a:lnTo>
                  <a:pt x="380267" y="942824"/>
                </a:lnTo>
                <a:lnTo>
                  <a:pt x="427555" y="950041"/>
                </a:lnTo>
                <a:lnTo>
                  <a:pt x="476250" y="952500"/>
                </a:lnTo>
                <a:lnTo>
                  <a:pt x="524944" y="950041"/>
                </a:lnTo>
                <a:lnTo>
                  <a:pt x="572232" y="942824"/>
                </a:lnTo>
                <a:lnTo>
                  <a:pt x="617873" y="931089"/>
                </a:lnTo>
                <a:lnTo>
                  <a:pt x="661629" y="915074"/>
                </a:lnTo>
                <a:lnTo>
                  <a:pt x="703260" y="895020"/>
                </a:lnTo>
                <a:lnTo>
                  <a:pt x="742527" y="871165"/>
                </a:lnTo>
                <a:lnTo>
                  <a:pt x="779190" y="843748"/>
                </a:lnTo>
                <a:lnTo>
                  <a:pt x="813011" y="813011"/>
                </a:lnTo>
                <a:lnTo>
                  <a:pt x="843748" y="779190"/>
                </a:lnTo>
                <a:lnTo>
                  <a:pt x="871165" y="742527"/>
                </a:lnTo>
                <a:lnTo>
                  <a:pt x="895020" y="703260"/>
                </a:lnTo>
                <a:lnTo>
                  <a:pt x="915074" y="661629"/>
                </a:lnTo>
                <a:lnTo>
                  <a:pt x="931089" y="617873"/>
                </a:lnTo>
                <a:lnTo>
                  <a:pt x="942824" y="572232"/>
                </a:lnTo>
                <a:lnTo>
                  <a:pt x="950041" y="524944"/>
                </a:lnTo>
                <a:lnTo>
                  <a:pt x="952500" y="476250"/>
                </a:lnTo>
                <a:lnTo>
                  <a:pt x="950041" y="427557"/>
                </a:lnTo>
                <a:lnTo>
                  <a:pt x="942824" y="380271"/>
                </a:lnTo>
                <a:lnTo>
                  <a:pt x="931089" y="334631"/>
                </a:lnTo>
                <a:lnTo>
                  <a:pt x="915074" y="290875"/>
                </a:lnTo>
                <a:lnTo>
                  <a:pt x="895020" y="249244"/>
                </a:lnTo>
                <a:lnTo>
                  <a:pt x="871165" y="209977"/>
                </a:lnTo>
                <a:lnTo>
                  <a:pt x="843748" y="173314"/>
                </a:lnTo>
                <a:lnTo>
                  <a:pt x="813011" y="139493"/>
                </a:lnTo>
                <a:lnTo>
                  <a:pt x="779190" y="108755"/>
                </a:lnTo>
                <a:lnTo>
                  <a:pt x="742527" y="81338"/>
                </a:lnTo>
                <a:lnTo>
                  <a:pt x="703260" y="57482"/>
                </a:lnTo>
                <a:lnTo>
                  <a:pt x="661629" y="37427"/>
                </a:lnTo>
                <a:lnTo>
                  <a:pt x="617873" y="21411"/>
                </a:lnTo>
                <a:lnTo>
                  <a:pt x="572232" y="9676"/>
                </a:lnTo>
                <a:lnTo>
                  <a:pt x="524944" y="2458"/>
                </a:lnTo>
                <a:lnTo>
                  <a:pt x="476250" y="0"/>
                </a:lnTo>
                <a:close/>
              </a:path>
            </a:pathLst>
          </a:custGeom>
          <a:solidFill>
            <a:srgbClr val="F5400F">
              <a:alpha val="6554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431800"/>
            <a:ext cx="8890000" cy="889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7600" y="647700"/>
            <a:ext cx="5689600" cy="845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5200" y="254000"/>
            <a:ext cx="5994400" cy="924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05200" y="228600"/>
          <a:ext cx="5994400" cy="927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2155"/>
                <a:gridCol w="2007870"/>
                <a:gridCol w="1983739"/>
              </a:tblGrid>
              <a:tr h="3050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3975">
                      <a:solidFill>
                        <a:srgbClr val="1AC7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1AC7D3"/>
                      </a:solidFill>
                      <a:prstDash val="solid"/>
                    </a:lnL>
                    <a:lnR w="53975">
                      <a:solidFill>
                        <a:srgbClr val="1AC7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1AC7D3"/>
                      </a:solidFill>
                      <a:prstDash val="solid"/>
                    </a:lnL>
                  </a:tcPr>
                </a:tc>
              </a:tr>
              <a:tr h="95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1AC7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1AC7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1AC7D3"/>
                    </a:solidFill>
                  </a:tcPr>
                </a:tc>
              </a:tr>
              <a:tr h="2978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3975">
                      <a:solidFill>
                        <a:srgbClr val="1AC7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1AC7D3"/>
                      </a:solidFill>
                      <a:prstDash val="solid"/>
                    </a:lnL>
                    <a:lnR w="53975">
                      <a:solidFill>
                        <a:srgbClr val="1AC7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1AC7D3"/>
                      </a:solidFill>
                      <a:prstDash val="solid"/>
                    </a:lnL>
                  </a:tcPr>
                </a:tc>
              </a:tr>
              <a:tr h="95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1AC7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1AC7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1AC7D3"/>
                    </a:solidFill>
                  </a:tcPr>
                </a:tc>
              </a:tr>
              <a:tr h="3050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3975">
                      <a:solidFill>
                        <a:srgbClr val="1AC7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1AC7D3"/>
                      </a:solidFill>
                      <a:prstDash val="solid"/>
                    </a:lnL>
                    <a:lnR w="53975">
                      <a:solidFill>
                        <a:srgbClr val="1AC7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1AC7D3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Patrones </a:t>
            </a:r>
            <a:r>
              <a:rPr dirty="0" spc="-40"/>
              <a:t>de</a:t>
            </a:r>
            <a:r>
              <a:rPr dirty="0" spc="-925"/>
              <a:t> </a:t>
            </a:r>
            <a:r>
              <a:rPr dirty="0" spc="-45"/>
              <a:t>lectura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0" y="2476500"/>
            <a:ext cx="10337800" cy="480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8700" y="482600"/>
            <a:ext cx="5867400" cy="878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2600" y="8788400"/>
            <a:ext cx="19392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latin typeface="Arial"/>
                <a:cs typeface="Arial"/>
              </a:rPr>
              <a:t>Matthew</a:t>
            </a:r>
            <a:r>
              <a:rPr dirty="0" sz="2400" spc="-240">
                <a:latin typeface="Arial"/>
                <a:cs typeface="Arial"/>
              </a:rPr>
              <a:t> </a:t>
            </a:r>
            <a:r>
              <a:rPr dirty="0" sz="2400" spc="15">
                <a:latin typeface="Arial"/>
                <a:cs typeface="Arial"/>
              </a:rPr>
              <a:t>Metz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4700" y="4229100"/>
            <a:ext cx="383159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25" b="1">
                <a:solidFill>
                  <a:srgbClr val="000549"/>
                </a:solidFill>
                <a:latin typeface="Trebuchet MS"/>
                <a:cs typeface="Trebuchet MS"/>
              </a:rPr>
              <a:t>UNIDAD</a:t>
            </a:r>
            <a:r>
              <a:rPr dirty="0" sz="4200" spc="-545" b="1">
                <a:solidFill>
                  <a:srgbClr val="000549"/>
                </a:solidFill>
                <a:latin typeface="Trebuchet MS"/>
                <a:cs typeface="Trebuchet MS"/>
              </a:rPr>
              <a:t> </a:t>
            </a:r>
            <a:r>
              <a:rPr dirty="0" sz="4200" spc="60" b="1">
                <a:solidFill>
                  <a:srgbClr val="000549"/>
                </a:solidFill>
                <a:latin typeface="Trebuchet MS"/>
                <a:cs typeface="Trebuchet MS"/>
              </a:rPr>
              <a:t>VISUAL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54500" y="5003800"/>
            <a:ext cx="447167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60" b="1">
                <a:solidFill>
                  <a:srgbClr val="4A61A8"/>
                </a:solidFill>
                <a:latin typeface="Trebuchet MS"/>
                <a:cs typeface="Trebuchet MS"/>
              </a:rPr>
              <a:t>Principios</a:t>
            </a:r>
            <a:r>
              <a:rPr dirty="0" sz="3400" spc="-360" b="1">
                <a:solidFill>
                  <a:srgbClr val="4A61A8"/>
                </a:solidFill>
                <a:latin typeface="Trebuchet MS"/>
                <a:cs typeface="Trebuchet MS"/>
              </a:rPr>
              <a:t> </a:t>
            </a:r>
            <a:r>
              <a:rPr dirty="0" sz="3400" spc="-60" b="1">
                <a:solidFill>
                  <a:srgbClr val="4A61A8"/>
                </a:solidFill>
                <a:latin typeface="Trebuchet MS"/>
                <a:cs typeface="Trebuchet MS"/>
              </a:rPr>
              <a:t>de</a:t>
            </a:r>
            <a:r>
              <a:rPr dirty="0" sz="3400" spc="-360" b="1">
                <a:solidFill>
                  <a:srgbClr val="4A61A8"/>
                </a:solidFill>
                <a:latin typeface="Trebuchet MS"/>
                <a:cs typeface="Trebuchet MS"/>
              </a:rPr>
              <a:t> </a:t>
            </a:r>
            <a:r>
              <a:rPr dirty="0" sz="3400" spc="-70" b="1">
                <a:solidFill>
                  <a:srgbClr val="4A61A8"/>
                </a:solidFill>
                <a:latin typeface="Trebuchet MS"/>
                <a:cs typeface="Trebuchet MS"/>
              </a:rPr>
              <a:t>la</a:t>
            </a:r>
            <a:r>
              <a:rPr dirty="0" sz="3400" spc="-360" b="1">
                <a:solidFill>
                  <a:srgbClr val="4A61A8"/>
                </a:solidFill>
                <a:latin typeface="Trebuchet MS"/>
                <a:cs typeface="Trebuchet MS"/>
              </a:rPr>
              <a:t> </a:t>
            </a:r>
            <a:r>
              <a:rPr dirty="0" sz="3400" spc="30" b="1">
                <a:solidFill>
                  <a:srgbClr val="4A61A8"/>
                </a:solidFill>
                <a:latin typeface="Trebuchet MS"/>
                <a:cs typeface="Trebuchet MS"/>
              </a:rPr>
              <a:t>Gestalt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2900" y="685800"/>
            <a:ext cx="215836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5">
                <a:solidFill>
                  <a:srgbClr val="4A61A8"/>
                </a:solidFill>
              </a:rPr>
              <a:t>Semejanza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152400" y="431800"/>
            <a:ext cx="12700000" cy="932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431800"/>
            <a:ext cx="12700000" cy="932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2019-09-06T15:35:14Z</dcterms:created>
  <dcterms:modified xsi:type="dcterms:W3CDTF">2019-09-06T15:35:14Z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2019-09-06T00:00:00Z</vt:filetime>
  </property>
</Properties>
</file>